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8" r:id="rId3"/>
    <p:sldId id="257" r:id="rId4"/>
    <p:sldId id="259" r:id="rId5"/>
    <p:sldId id="260" r:id="rId6"/>
    <p:sldId id="262" r:id="rId7"/>
    <p:sldId id="261" r:id="rId8"/>
    <p:sldId id="270" r:id="rId9"/>
    <p:sldId id="264" r:id="rId10"/>
    <p:sldId id="265" r:id="rId11"/>
    <p:sldId id="263" r:id="rId12"/>
    <p:sldId id="268" r:id="rId13"/>
    <p:sldId id="269" r:id="rId14"/>
    <p:sldId id="272" r:id="rId15"/>
    <p:sldId id="266" r:id="rId16"/>
    <p:sldId id="271" r:id="rId1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pt-PT" smtClean="0"/>
              <a:t>Clique para editar o estilo</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smtClean="0"/>
              <a:t>Faça clique para editar o estilo</a:t>
            </a:r>
            <a:endParaRPr lang="en-US" dirty="0"/>
          </a:p>
        </p:txBody>
      </p:sp>
      <p:sp>
        <p:nvSpPr>
          <p:cNvPr id="4" name="Date Placeholder 3"/>
          <p:cNvSpPr>
            <a:spLocks noGrp="1"/>
          </p:cNvSpPr>
          <p:nvPr>
            <p:ph type="dt" sz="half" idx="10"/>
          </p:nvPr>
        </p:nvSpPr>
        <p:spPr/>
        <p:txBody>
          <a:bodyPr/>
          <a:lstStyle/>
          <a:p>
            <a:fld id="{0BBD9B8C-76BF-4C7E-83BF-1B2CFB282BA6}" type="datetimeFigureOut">
              <a:rPr lang="pt-PT" smtClean="0"/>
              <a:t>11/05/2018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362991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pt-PT" smtClean="0"/>
              <a:t>Clique para editar o estilo</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smtClean="0"/>
              <a:t>Clique no ícone para adicionar uma imagem</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0BBD9B8C-76BF-4C7E-83BF-1B2CFB282BA6}" type="datetimeFigureOut">
              <a:rPr lang="pt-PT" smtClean="0"/>
              <a:t>11/05/2018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3105576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pt-PT" smtClean="0"/>
              <a:t>Clique para editar o estilo</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0BBD9B8C-76BF-4C7E-83BF-1B2CFB282BA6}" type="datetimeFigureOut">
              <a:rPr lang="pt-PT" smtClean="0"/>
              <a:t>11/05/2018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3650349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pt-PT" smtClean="0"/>
              <a:t>Clique para editar o estilo</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smtClean="0"/>
              <a:t>Clique para editar os estilos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0BBD9B8C-76BF-4C7E-83BF-1B2CFB282BA6}" type="datetimeFigureOut">
              <a:rPr lang="pt-PT" smtClean="0"/>
              <a:t>11/05/2018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3A193713-0269-4E6E-AF88-9E16A469F795}" type="slidenum">
              <a:rPr lang="pt-PT" smtClean="0"/>
              <a:t>‹nº›</a:t>
            </a:fld>
            <a:endParaRPr lang="pt-PT"/>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4505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pt-PT" smtClean="0"/>
              <a:t>Clique para editar o estilo</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0BBD9B8C-76BF-4C7E-83BF-1B2CFB282BA6}" type="datetimeFigureOut">
              <a:rPr lang="pt-PT" smtClean="0"/>
              <a:t>11/05/2018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1465441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pt-PT" smtClean="0"/>
              <a:t>Clique para editar o estilo</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3" name="Date Placeholder 2"/>
          <p:cNvSpPr>
            <a:spLocks noGrp="1"/>
          </p:cNvSpPr>
          <p:nvPr>
            <p:ph type="dt" sz="half" idx="10"/>
          </p:nvPr>
        </p:nvSpPr>
        <p:spPr/>
        <p:txBody>
          <a:bodyPr/>
          <a:lstStyle/>
          <a:p>
            <a:fld id="{0BBD9B8C-76BF-4C7E-83BF-1B2CFB282BA6}" type="datetimeFigureOut">
              <a:rPr lang="pt-PT" smtClean="0"/>
              <a:t>11/05/2018</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4274889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pt-PT" smtClean="0"/>
              <a:t>Clique para editar o estilo</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smtClean="0"/>
              <a:t>Clique no ícone para adicionar uma imagem</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smtClean="0"/>
              <a:t>Clique no ícone para adicionar uma imagem</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smtClean="0"/>
              <a:t>Clique no ícone para adicionar uma imagem</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3" name="Date Placeholder 2"/>
          <p:cNvSpPr>
            <a:spLocks noGrp="1"/>
          </p:cNvSpPr>
          <p:nvPr>
            <p:ph type="dt" sz="half" idx="10"/>
          </p:nvPr>
        </p:nvSpPr>
        <p:spPr/>
        <p:txBody>
          <a:bodyPr/>
          <a:lstStyle/>
          <a:p>
            <a:fld id="{0BBD9B8C-76BF-4C7E-83BF-1B2CFB282BA6}" type="datetimeFigureOut">
              <a:rPr lang="pt-PT" smtClean="0"/>
              <a:t>11/05/2018</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1994799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a:t>
            </a:r>
            <a:endParaRPr lang="en-US" dirty="0"/>
          </a:p>
        </p:txBody>
      </p:sp>
      <p:sp>
        <p:nvSpPr>
          <p:cNvPr id="3" name="Vertical Text Placeholder 2"/>
          <p:cNvSpPr>
            <a:spLocks noGrp="1"/>
          </p:cNvSpPr>
          <p:nvPr>
            <p:ph type="body" orient="vert" idx="1"/>
          </p:nvPr>
        </p:nvSpPr>
        <p:spPr/>
        <p:txBody>
          <a:bodyPr vert="eaVert" anchor="t"/>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0BBD9B8C-76BF-4C7E-83BF-1B2CFB282BA6}" type="datetimeFigureOut">
              <a:rPr lang="pt-PT" smtClean="0"/>
              <a:t>11/05/2018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429117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pt-PT" smtClean="0"/>
              <a:t>Clique para editar o estilo</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0BBD9B8C-76BF-4C7E-83BF-1B2CFB282BA6}" type="datetimeFigureOut">
              <a:rPr lang="pt-PT" smtClean="0"/>
              <a:t>11/05/2018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362245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a:t>
            </a:r>
            <a:endParaRPr lang="en-US" dirty="0"/>
          </a:p>
        </p:txBody>
      </p:sp>
      <p:sp>
        <p:nvSpPr>
          <p:cNvPr id="3" name="Content Placeholder 2"/>
          <p:cNvSpPr>
            <a:spLocks noGrp="1"/>
          </p:cNvSpPr>
          <p:nvPr>
            <p:ph idx="1"/>
          </p:nvPr>
        </p:nvSpPr>
        <p:spPr/>
        <p:txBody>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0BBD9B8C-76BF-4C7E-83BF-1B2CFB282BA6}" type="datetimeFigureOut">
              <a:rPr lang="pt-PT" smtClean="0"/>
              <a:t>11/05/2018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3345117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pt-PT" smtClean="0"/>
              <a:t>Clique para editar o estilo</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0BBD9B8C-76BF-4C7E-83BF-1B2CFB282BA6}" type="datetimeFigureOut">
              <a:rPr lang="pt-PT" smtClean="0"/>
              <a:t>11/05/2018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157604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5" name="Date Placeholder 4"/>
          <p:cNvSpPr>
            <a:spLocks noGrp="1"/>
          </p:cNvSpPr>
          <p:nvPr>
            <p:ph type="dt" sz="half" idx="10"/>
          </p:nvPr>
        </p:nvSpPr>
        <p:spPr/>
        <p:txBody>
          <a:bodyPr/>
          <a:lstStyle/>
          <a:p>
            <a:fld id="{0BBD9B8C-76BF-4C7E-83BF-1B2CFB282BA6}" type="datetimeFigureOut">
              <a:rPr lang="pt-PT" smtClean="0"/>
              <a:t>11/05/2018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3962447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pt-PT" smtClean="0"/>
              <a:t>Clique para editar o estilo</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7" name="Date Placeholder 6"/>
          <p:cNvSpPr>
            <a:spLocks noGrp="1"/>
          </p:cNvSpPr>
          <p:nvPr>
            <p:ph type="dt" sz="half" idx="10"/>
          </p:nvPr>
        </p:nvSpPr>
        <p:spPr/>
        <p:txBody>
          <a:bodyPr/>
          <a:lstStyle/>
          <a:p>
            <a:fld id="{0BBD9B8C-76BF-4C7E-83BF-1B2CFB282BA6}" type="datetimeFigureOut">
              <a:rPr lang="pt-PT" smtClean="0"/>
              <a:t>11/05/2018</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323994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a:t>
            </a:r>
            <a:endParaRPr lang="en-US" dirty="0"/>
          </a:p>
        </p:txBody>
      </p:sp>
      <p:sp>
        <p:nvSpPr>
          <p:cNvPr id="3" name="Date Placeholder 2"/>
          <p:cNvSpPr>
            <a:spLocks noGrp="1"/>
          </p:cNvSpPr>
          <p:nvPr>
            <p:ph type="dt" sz="half" idx="10"/>
          </p:nvPr>
        </p:nvSpPr>
        <p:spPr/>
        <p:txBody>
          <a:bodyPr/>
          <a:lstStyle/>
          <a:p>
            <a:fld id="{0BBD9B8C-76BF-4C7E-83BF-1B2CFB282BA6}" type="datetimeFigureOut">
              <a:rPr lang="pt-PT" smtClean="0"/>
              <a:t>11/05/2018</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3623022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BD9B8C-76BF-4C7E-83BF-1B2CFB282BA6}" type="datetimeFigureOut">
              <a:rPr lang="pt-PT" smtClean="0"/>
              <a:t>11/05/2018</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1962682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pt-PT" smtClean="0"/>
              <a:t>Clique para editar o estilo</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0BBD9B8C-76BF-4C7E-83BF-1B2CFB282BA6}" type="datetimeFigureOut">
              <a:rPr lang="pt-PT" smtClean="0"/>
              <a:t>11/05/2018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2107443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pt-PT" smtClean="0"/>
              <a:t>Clique para editar o estilo</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smtClean="0"/>
              <a:t>Clique no ícone para adicionar uma imagem</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0BBD9B8C-76BF-4C7E-83BF-1B2CFB282BA6}" type="datetimeFigureOut">
              <a:rPr lang="pt-PT" smtClean="0"/>
              <a:t>11/05/2018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3A193713-0269-4E6E-AF88-9E16A469F795}" type="slidenum">
              <a:rPr lang="pt-PT" smtClean="0"/>
              <a:t>‹nº›</a:t>
            </a:fld>
            <a:endParaRPr lang="pt-PT"/>
          </a:p>
        </p:txBody>
      </p:sp>
    </p:spTree>
    <p:extLst>
      <p:ext uri="{BB962C8B-B14F-4D97-AF65-F5344CB8AC3E}">
        <p14:creationId xmlns:p14="http://schemas.microsoft.com/office/powerpoint/2010/main" val="181622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pt-PT" smtClean="0"/>
              <a:t>Clique para editar o estilo</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BBD9B8C-76BF-4C7E-83BF-1B2CFB282BA6}" type="datetimeFigureOut">
              <a:rPr lang="pt-PT" smtClean="0"/>
              <a:t>11/05/2018</a:t>
            </a:fld>
            <a:endParaRPr lang="pt-PT"/>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pt-PT"/>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193713-0269-4E6E-AF88-9E16A469F795}" type="slidenum">
              <a:rPr lang="pt-PT" smtClean="0"/>
              <a:t>‹nº›</a:t>
            </a:fld>
            <a:endParaRPr lang="pt-PT"/>
          </a:p>
        </p:txBody>
      </p:sp>
    </p:spTree>
    <p:extLst>
      <p:ext uri="{BB962C8B-B14F-4D97-AF65-F5344CB8AC3E}">
        <p14:creationId xmlns:p14="http://schemas.microsoft.com/office/powerpoint/2010/main" val="2815086274"/>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6.xml.rels><?xml version="1.0" encoding="UTF-8" standalone="yes"?>
<Relationships xmlns="http://schemas.openxmlformats.org/package/2006/relationships"><Relationship Id="rId3" Type="http://schemas.openxmlformats.org/officeDocument/2006/relationships/hyperlink" Target="http://www.fourmilab.ch/babbage/sketch.html#menaref1" TargetMode="Externa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hyperlink" Target="https://www.youtube.com/watch?v=QgUVrzkQgds" TargetMode="External"/><Relationship Id="rId4" Type="http://schemas.openxmlformats.org/officeDocument/2006/relationships/hyperlink" Target="http://blog.stephenwolfram.com/2015/12/untangling-the-tale-of-ada-lovela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9.gif"/></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05" y="1322144"/>
            <a:ext cx="6830482" cy="3812363"/>
          </a:xfrm>
          <a:prstGeom prst="rect">
            <a:avLst/>
          </a:prstGeom>
        </p:spPr>
      </p:pic>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62" y="4896835"/>
            <a:ext cx="2343934" cy="475344"/>
          </a:xfrm>
          <a:prstGeom prst="rect">
            <a:avLst/>
          </a:prstGeom>
        </p:spPr>
      </p:pic>
      <p:sp>
        <p:nvSpPr>
          <p:cNvPr id="12" name="CaixaDeTexto 11"/>
          <p:cNvSpPr txBox="1"/>
          <p:nvPr/>
        </p:nvSpPr>
        <p:spPr>
          <a:xfrm>
            <a:off x="914402" y="5372179"/>
            <a:ext cx="3454403" cy="646331"/>
          </a:xfrm>
          <a:prstGeom prst="rect">
            <a:avLst/>
          </a:prstGeom>
          <a:noFill/>
        </p:spPr>
        <p:txBody>
          <a:bodyPr wrap="square" rtlCol="0">
            <a:spAutoFit/>
          </a:bodyPr>
          <a:lstStyle/>
          <a:p>
            <a:r>
              <a:rPr lang="pt-PT" dirty="0" smtClean="0">
                <a:latin typeface="Prestige Elite Std" panose="02060509020206020304" pitchFamily="49" charset="0"/>
                <a:ea typeface="Adobe Gothic Std B" panose="020B0800000000000000" pitchFamily="34" charset="-128"/>
                <a:cs typeface="Arial" panose="020B0604020202020204" pitchFamily="34" charset="0"/>
              </a:rPr>
              <a:t>2018_05_11  </a:t>
            </a:r>
            <a:endParaRPr lang="pt-PT" dirty="0" smtClean="0">
              <a:latin typeface="Prestige Elite Std" panose="02060509020206020304" pitchFamily="49" charset="0"/>
              <a:ea typeface="Adobe Gothic Std B" panose="020B0800000000000000" pitchFamily="34" charset="-128"/>
              <a:cs typeface="Arial" panose="020B0604020202020204" pitchFamily="34" charset="0"/>
            </a:endParaRPr>
          </a:p>
          <a:p>
            <a:r>
              <a:rPr lang="pt-PT" dirty="0" smtClean="0">
                <a:latin typeface="Prestige Elite Std" panose="02060509020206020304" pitchFamily="49" charset="0"/>
                <a:ea typeface="Adobe Gothic Std B" panose="020B0800000000000000" pitchFamily="34" charset="-128"/>
                <a:cs typeface="Arial" panose="020B0604020202020204" pitchFamily="34" charset="0"/>
              </a:rPr>
              <a:t>Gabriela Teles</a:t>
            </a:r>
            <a:endParaRPr lang="pt-PT" dirty="0">
              <a:latin typeface="Prestige Elite Std" panose="02060509020206020304" pitchFamily="49" charset="0"/>
              <a:ea typeface="Adobe Gothic Std B" panose="020B0800000000000000" pitchFamily="34" charset="-128"/>
              <a:cs typeface="Arial" panose="020B0604020202020204" pitchFamily="34" charset="0"/>
            </a:endParaRPr>
          </a:p>
        </p:txBody>
      </p:sp>
      <p:sp>
        <p:nvSpPr>
          <p:cNvPr id="13" name="CaixaDeTexto 12"/>
          <p:cNvSpPr txBox="1"/>
          <p:nvPr/>
        </p:nvSpPr>
        <p:spPr>
          <a:xfrm>
            <a:off x="986962" y="942195"/>
            <a:ext cx="3647806" cy="2862322"/>
          </a:xfrm>
          <a:prstGeom prst="rect">
            <a:avLst/>
          </a:prstGeom>
          <a:noFill/>
        </p:spPr>
        <p:txBody>
          <a:bodyPr wrap="square" rtlCol="0">
            <a:spAutoFit/>
          </a:bodyPr>
          <a:lstStyle/>
          <a:p>
            <a:r>
              <a:rPr lang="pt-PT" sz="6000" dirty="0" smtClean="0">
                <a:solidFill>
                  <a:srgbClr val="C00000"/>
                </a:solidFill>
                <a:latin typeface="Prestige Elite Std" panose="02060509020206020304" pitchFamily="49" charset="0"/>
                <a:cs typeface="Arial" panose="020B0604020202020204" pitchFamily="34" charset="0"/>
              </a:rPr>
              <a:t>A</a:t>
            </a:r>
            <a:r>
              <a:rPr lang="pt-PT" sz="4400" dirty="0" smtClean="0">
                <a:latin typeface="Prestige Elite Std" panose="02060509020206020304" pitchFamily="49" charset="0"/>
                <a:cs typeface="Arial" panose="020B0604020202020204" pitchFamily="34" charset="0"/>
              </a:rPr>
              <a:t>ugusta</a:t>
            </a:r>
          </a:p>
          <a:p>
            <a:r>
              <a:rPr lang="pt-PT" sz="6000" dirty="0" smtClean="0">
                <a:solidFill>
                  <a:srgbClr val="C00000"/>
                </a:solidFill>
                <a:latin typeface="Prestige Elite Std" panose="02060509020206020304" pitchFamily="49" charset="0"/>
                <a:cs typeface="Arial" panose="020B0604020202020204" pitchFamily="34" charset="0"/>
              </a:rPr>
              <a:t>A</a:t>
            </a:r>
            <a:r>
              <a:rPr lang="pt-PT" sz="4400" dirty="0" smtClean="0">
                <a:latin typeface="Prestige Elite Std" panose="02060509020206020304" pitchFamily="49" charset="0"/>
                <a:cs typeface="Arial" panose="020B0604020202020204" pitchFamily="34" charset="0"/>
              </a:rPr>
              <a:t>da</a:t>
            </a:r>
            <a:endParaRPr lang="pt-PT" sz="4400" dirty="0" smtClean="0">
              <a:latin typeface="Prestige Elite Std" panose="02060509020206020304" pitchFamily="49" charset="0"/>
              <a:cs typeface="Arial" panose="020B0604020202020204" pitchFamily="34" charset="0"/>
            </a:endParaRPr>
          </a:p>
          <a:p>
            <a:r>
              <a:rPr lang="pt-PT" sz="6000" dirty="0" smtClean="0">
                <a:solidFill>
                  <a:srgbClr val="C00000"/>
                </a:solidFill>
                <a:latin typeface="Prestige Elite Std" panose="02060509020206020304" pitchFamily="49" charset="0"/>
                <a:cs typeface="Arial" panose="020B0604020202020204" pitchFamily="34" charset="0"/>
              </a:rPr>
              <a:t>L</a:t>
            </a:r>
            <a:r>
              <a:rPr lang="pt-PT" sz="4400" dirty="0" smtClean="0">
                <a:latin typeface="Prestige Elite Std" panose="02060509020206020304" pitchFamily="49" charset="0"/>
                <a:cs typeface="Arial" panose="020B0604020202020204" pitchFamily="34" charset="0"/>
              </a:rPr>
              <a:t>ovelace</a:t>
            </a:r>
            <a:endParaRPr lang="pt-PT" sz="4400" dirty="0">
              <a:latin typeface="Prestige Elite Std" panose="02060509020206020304" pitchFamily="49" charset="0"/>
              <a:cs typeface="Arial" panose="020B0604020202020204" pitchFamily="34" charset="0"/>
            </a:endParaRPr>
          </a:p>
        </p:txBody>
      </p:sp>
    </p:spTree>
    <p:extLst>
      <p:ext uri="{BB962C8B-B14F-4D97-AF65-F5344CB8AC3E}">
        <p14:creationId xmlns:p14="http://schemas.microsoft.com/office/powerpoint/2010/main" val="2241216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grpSp>
        <p:nvGrpSpPr>
          <p:cNvPr id="4" name="Grupo 3"/>
          <p:cNvGrpSpPr/>
          <p:nvPr/>
        </p:nvGrpSpPr>
        <p:grpSpPr>
          <a:xfrm>
            <a:off x="5018943" y="1442434"/>
            <a:ext cx="6494769" cy="4980114"/>
            <a:chOff x="5018944" y="1577402"/>
            <a:chExt cx="6375058" cy="4845146"/>
          </a:xfrm>
        </p:grpSpPr>
        <p:sp>
          <p:nvSpPr>
            <p:cNvPr id="2" name="CaixaDeTexto 1"/>
            <p:cNvSpPr txBox="1"/>
            <p:nvPr/>
          </p:nvSpPr>
          <p:spPr>
            <a:xfrm>
              <a:off x="5018944" y="5714662"/>
              <a:ext cx="6375058" cy="707886"/>
            </a:xfrm>
            <a:prstGeom prst="rect">
              <a:avLst/>
            </a:prstGeom>
            <a:noFill/>
          </p:spPr>
          <p:txBody>
            <a:bodyPr wrap="square" rtlCol="0">
              <a:spAutoFit/>
            </a:bodyPr>
            <a:lstStyle/>
            <a:p>
              <a:r>
                <a:rPr lang="pt-PT" sz="2000" b="1" dirty="0" err="1" smtClean="0">
                  <a:latin typeface="Prestige Elite Std" panose="02060509020206020304" pitchFamily="49" charset="0"/>
                </a:rPr>
                <a:t>Diagram</a:t>
              </a:r>
              <a:r>
                <a:rPr lang="pt-PT" sz="2000" b="1" dirty="0" smtClean="0">
                  <a:latin typeface="Prestige Elite Std" panose="02060509020206020304" pitchFamily="49" charset="0"/>
                </a:rPr>
                <a:t> for </a:t>
              </a:r>
              <a:r>
                <a:rPr lang="pt-PT" sz="2000" b="1" dirty="0" err="1" smtClean="0">
                  <a:latin typeface="Prestige Elite Std" panose="02060509020206020304" pitchFamily="49" charset="0"/>
                </a:rPr>
                <a:t>the</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computation</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of</a:t>
              </a:r>
              <a:r>
                <a:rPr lang="pt-PT" sz="2000" b="1" dirty="0" smtClean="0">
                  <a:latin typeface="Prestige Elite Std" panose="02060509020206020304" pitchFamily="49" charset="0"/>
                </a:rPr>
                <a:t> </a:t>
              </a:r>
              <a:r>
                <a:rPr lang="pt-PT" sz="2000" b="1" dirty="0" smtClean="0">
                  <a:solidFill>
                    <a:srgbClr val="C00000"/>
                  </a:solidFill>
                  <a:latin typeface="Prestige Elite Std" panose="02060509020206020304" pitchFamily="49" charset="0"/>
                </a:rPr>
                <a:t>Bernoulli </a:t>
              </a:r>
              <a:r>
                <a:rPr lang="pt-PT" sz="2000" b="1" dirty="0" err="1" smtClean="0">
                  <a:solidFill>
                    <a:srgbClr val="C00000"/>
                  </a:solidFill>
                  <a:latin typeface="Prestige Elite Std" panose="02060509020206020304" pitchFamily="49" charset="0"/>
                </a:rPr>
                <a:t>numbers</a:t>
              </a:r>
              <a:r>
                <a:rPr lang="pt-PT" sz="2000" b="1" dirty="0" smtClean="0">
                  <a:latin typeface="Prestige Elite Std" panose="02060509020206020304" pitchFamily="49" charset="0"/>
                </a:rPr>
                <a:t>, in Note G</a:t>
              </a:r>
              <a:endParaRPr lang="pt-PT" sz="2000" b="1" dirty="0">
                <a:latin typeface="Prestige Elite Std" panose="02060509020206020304" pitchFamily="49" charset="0"/>
              </a:endParaRPr>
            </a:p>
          </p:txBody>
        </p:sp>
        <p:pic>
          <p:nvPicPr>
            <p:cNvPr id="7" name="Image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8944" y="1577402"/>
              <a:ext cx="6263381" cy="4047107"/>
            </a:xfrm>
            <a:prstGeom prst="rect">
              <a:avLst/>
            </a:prstGeom>
          </p:spPr>
        </p:pic>
      </p:grpSp>
      <p:sp>
        <p:nvSpPr>
          <p:cNvPr id="3" name="Retângulo 2"/>
          <p:cNvSpPr/>
          <p:nvPr/>
        </p:nvSpPr>
        <p:spPr>
          <a:xfrm>
            <a:off x="856120" y="899402"/>
            <a:ext cx="3585250" cy="3170099"/>
          </a:xfrm>
          <a:prstGeom prst="rect">
            <a:avLst/>
          </a:prstGeom>
        </p:spPr>
        <p:txBody>
          <a:bodyPr wrap="square">
            <a:spAutoFit/>
          </a:bodyPr>
          <a:lstStyle/>
          <a:p>
            <a:pPr algn="just"/>
            <a:r>
              <a:rPr lang="en-US" sz="2000" dirty="0" smtClean="0">
                <a:latin typeface="Prestige Elite Std" panose="02060509020206020304" pitchFamily="49" charset="0"/>
              </a:rPr>
              <a:t>It is a </a:t>
            </a:r>
            <a:r>
              <a:rPr lang="en-US" sz="2000" dirty="0" smtClean="0">
                <a:solidFill>
                  <a:srgbClr val="C00000"/>
                </a:solidFill>
                <a:latin typeface="Prestige Elite Std" panose="02060509020206020304" pitchFamily="49" charset="0"/>
              </a:rPr>
              <a:t>program</a:t>
            </a:r>
            <a:r>
              <a:rPr lang="en-US" sz="2000" dirty="0" smtClean="0">
                <a:latin typeface="Prestige Elite Std" panose="02060509020206020304" pitchFamily="49" charset="0"/>
              </a:rPr>
              <a:t> </a:t>
            </a:r>
            <a:r>
              <a:rPr lang="en-US" sz="2000" dirty="0">
                <a:latin typeface="Prestige Elite Std" panose="02060509020206020304" pitchFamily="49" charset="0"/>
              </a:rPr>
              <a:t>that runs for 25 steps (plus a loop) on the Analytical Engine. At each step, the trace shows what operation is performed on which Variable Cards, and which Variable Cards receive the results. </a:t>
            </a:r>
            <a:endParaRPr lang="pt-PT" sz="2000" dirty="0">
              <a:latin typeface="Prestige Elite Std" panose="02060509020206020304" pitchFamily="49" charset="0"/>
            </a:endParaRPr>
          </a:p>
        </p:txBody>
      </p:sp>
    </p:spTree>
    <p:extLst>
      <p:ext uri="{BB962C8B-B14F-4D97-AF65-F5344CB8AC3E}">
        <p14:creationId xmlns:p14="http://schemas.microsoft.com/office/powerpoint/2010/main" val="12180102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521" y="1477383"/>
            <a:ext cx="4732797" cy="3549598"/>
          </a:xfrm>
          <a:prstGeom prst="rect">
            <a:avLst/>
          </a:prstGeom>
        </p:spPr>
      </p:pic>
      <p:sp>
        <p:nvSpPr>
          <p:cNvPr id="3" name="CaixaDeTexto 2"/>
          <p:cNvSpPr txBox="1"/>
          <p:nvPr/>
        </p:nvSpPr>
        <p:spPr>
          <a:xfrm>
            <a:off x="523172" y="5589727"/>
            <a:ext cx="11102771" cy="1015663"/>
          </a:xfrm>
          <a:prstGeom prst="rect">
            <a:avLst/>
          </a:prstGeom>
          <a:noFill/>
        </p:spPr>
        <p:txBody>
          <a:bodyPr wrap="square" rtlCol="0">
            <a:spAutoFit/>
          </a:bodyPr>
          <a:lstStyle/>
          <a:p>
            <a:pPr algn="just"/>
            <a:r>
              <a:rPr lang="en-US" sz="2000" b="1" dirty="0">
                <a:solidFill>
                  <a:srgbClr val="C00000"/>
                </a:solidFill>
                <a:latin typeface="Prestige Elite Std" panose="02060509020206020304" pitchFamily="49" charset="0"/>
              </a:rPr>
              <a:t>Ada Lovelace </a:t>
            </a:r>
            <a:r>
              <a:rPr lang="en-US" sz="2000" b="1" dirty="0">
                <a:latin typeface="Prestige Elite Std" panose="02060509020206020304" pitchFamily="49" charset="0"/>
              </a:rPr>
              <a:t>was the first </a:t>
            </a:r>
            <a:r>
              <a:rPr lang="en-US" sz="2000" b="1" dirty="0" smtClean="0">
                <a:latin typeface="Prestige Elite Std" panose="02060509020206020304" pitchFamily="49" charset="0"/>
              </a:rPr>
              <a:t>programmer and person </a:t>
            </a:r>
            <a:r>
              <a:rPr lang="en-US" sz="2000" b="1" dirty="0">
                <a:latin typeface="Prestige Elite Std" panose="02060509020206020304" pitchFamily="49" charset="0"/>
              </a:rPr>
              <a:t>ever to glimpse with any clarity </a:t>
            </a:r>
            <a:r>
              <a:rPr lang="en-US" sz="2000" b="1" dirty="0" smtClean="0">
                <a:latin typeface="Prestige Elite Std" panose="02060509020206020304" pitchFamily="49" charset="0"/>
              </a:rPr>
              <a:t>the </a:t>
            </a:r>
            <a:r>
              <a:rPr lang="en-US" sz="2000" b="1" dirty="0">
                <a:latin typeface="Prestige Elite Std" panose="02060509020206020304" pitchFamily="49" charset="0"/>
              </a:rPr>
              <a:t>notion of universal </a:t>
            </a:r>
            <a:r>
              <a:rPr lang="en-US" sz="2000" b="1" dirty="0" smtClean="0">
                <a:latin typeface="Prestige Elite Std" panose="02060509020206020304" pitchFamily="49" charset="0"/>
              </a:rPr>
              <a:t>computation; She was determined to build it ... </a:t>
            </a:r>
            <a:endParaRPr lang="pt-PT" sz="2000" b="1" dirty="0">
              <a:latin typeface="Prestige Elite Std" panose="02060509020206020304" pitchFamily="49" charset="0"/>
            </a:endParaRPr>
          </a:p>
        </p:txBody>
      </p:sp>
      <p:sp>
        <p:nvSpPr>
          <p:cNvPr id="4" name="Retângulo 3"/>
          <p:cNvSpPr/>
          <p:nvPr/>
        </p:nvSpPr>
        <p:spPr>
          <a:xfrm>
            <a:off x="523172" y="2286726"/>
            <a:ext cx="5369628" cy="2246769"/>
          </a:xfrm>
          <a:prstGeom prst="rect">
            <a:avLst/>
          </a:prstGeom>
        </p:spPr>
        <p:txBody>
          <a:bodyPr wrap="square">
            <a:spAutoFit/>
          </a:bodyPr>
          <a:lstStyle/>
          <a:p>
            <a:pPr algn="just"/>
            <a:r>
              <a:rPr lang="en-US" dirty="0"/>
              <a:t>“</a:t>
            </a:r>
            <a:r>
              <a:rPr lang="en-US" sz="2000" b="1" dirty="0">
                <a:latin typeface="Prestige Elite Std" panose="02060509020206020304" pitchFamily="49" charset="0"/>
              </a:rPr>
              <a:t>The Analytical Engine has no pretensions whatever to originate anything. It can do whatever we know how to order it to perform…. Its province is to assist us in making available what we are already acquainted with</a:t>
            </a:r>
            <a:r>
              <a:rPr lang="en-US" sz="2000" b="1" dirty="0" smtClean="0">
                <a:latin typeface="Prestige Elite Std" panose="02060509020206020304" pitchFamily="49" charset="0"/>
              </a:rPr>
              <a:t>.” - </a:t>
            </a:r>
            <a:r>
              <a:rPr lang="en-US" sz="2000" b="1" dirty="0" smtClean="0">
                <a:solidFill>
                  <a:srgbClr val="C00000"/>
                </a:solidFill>
                <a:latin typeface="Prestige Elite Std" panose="02060509020206020304" pitchFamily="49" charset="0"/>
              </a:rPr>
              <a:t>A.A.L.</a:t>
            </a:r>
            <a:endParaRPr lang="pt-PT" sz="2000" b="1" dirty="0">
              <a:solidFill>
                <a:srgbClr val="C00000"/>
              </a:solidFill>
              <a:latin typeface="Prestige Elite Std" panose="02060509020206020304" pitchFamily="49" charset="0"/>
            </a:endParaRPr>
          </a:p>
        </p:txBody>
      </p:sp>
      <p:sp>
        <p:nvSpPr>
          <p:cNvPr id="5" name="CaixaDeTexto 4"/>
          <p:cNvSpPr txBox="1"/>
          <p:nvPr/>
        </p:nvSpPr>
        <p:spPr>
          <a:xfrm>
            <a:off x="523173" y="651539"/>
            <a:ext cx="10926145" cy="707886"/>
          </a:xfrm>
          <a:prstGeom prst="rect">
            <a:avLst/>
          </a:prstGeom>
          <a:noFill/>
        </p:spPr>
        <p:txBody>
          <a:bodyPr wrap="square" rtlCol="0">
            <a:spAutoFit/>
          </a:bodyPr>
          <a:lstStyle/>
          <a:p>
            <a:pPr algn="just"/>
            <a:r>
              <a:rPr lang="en-US" sz="2000" b="1" dirty="0" smtClean="0">
                <a:solidFill>
                  <a:srgbClr val="C00000"/>
                </a:solidFill>
                <a:latin typeface="Prestige Elite Std" panose="02060509020206020304" pitchFamily="49" charset="0"/>
              </a:rPr>
              <a:t>Charles Babbage </a:t>
            </a:r>
            <a:r>
              <a:rPr lang="en-US" sz="2000" b="1" dirty="0" smtClean="0">
                <a:latin typeface="Prestige Elite Std" panose="02060509020206020304" pitchFamily="49" charset="0"/>
              </a:rPr>
              <a:t>was the first to build a mechanical computer, the Difference </a:t>
            </a:r>
            <a:r>
              <a:rPr lang="en-US" sz="2000" b="1" dirty="0">
                <a:latin typeface="Prestige Elite Std" panose="02060509020206020304" pitchFamily="49" charset="0"/>
              </a:rPr>
              <a:t>E</a:t>
            </a:r>
            <a:r>
              <a:rPr lang="en-US" sz="2000" b="1" dirty="0" smtClean="0">
                <a:latin typeface="Prestige Elite Std" panose="02060509020206020304" pitchFamily="49" charset="0"/>
              </a:rPr>
              <a:t>ngine.</a:t>
            </a:r>
            <a:endParaRPr lang="pt-PT" sz="2000" b="1" dirty="0">
              <a:latin typeface="Prestige Elite Std" panose="02060509020206020304" pitchFamily="49" charset="0"/>
            </a:endParaRPr>
          </a:p>
        </p:txBody>
      </p:sp>
    </p:spTree>
    <p:extLst>
      <p:ext uri="{BB962C8B-B14F-4D97-AF65-F5344CB8AC3E}">
        <p14:creationId xmlns:p14="http://schemas.microsoft.com/office/powerpoint/2010/main" val="5652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CaixaDeTexto 2"/>
          <p:cNvSpPr txBox="1"/>
          <p:nvPr/>
        </p:nvSpPr>
        <p:spPr>
          <a:xfrm>
            <a:off x="887506" y="4730093"/>
            <a:ext cx="3368073" cy="707886"/>
          </a:xfrm>
          <a:prstGeom prst="rect">
            <a:avLst/>
          </a:prstGeom>
          <a:noFill/>
        </p:spPr>
        <p:txBody>
          <a:bodyPr wrap="square" rtlCol="0">
            <a:spAutoFit/>
          </a:bodyPr>
          <a:lstStyle/>
          <a:p>
            <a:r>
              <a:rPr lang="pt-PT" sz="2000" b="1" dirty="0" err="1" smtClean="0">
                <a:latin typeface="Prestige Elite Std" panose="02060509020206020304" pitchFamily="49" charset="0"/>
              </a:rPr>
              <a:t>T</a:t>
            </a:r>
            <a:r>
              <a:rPr lang="pt-PT" sz="2000" b="1" dirty="0" err="1" smtClean="0">
                <a:latin typeface="Prestige Elite Std" panose="02060509020206020304" pitchFamily="49" charset="0"/>
              </a:rPr>
              <a:t>he</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Gamblesters</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Sindicate</a:t>
            </a:r>
            <a:r>
              <a:rPr lang="pt-PT" sz="2000" b="1" dirty="0" smtClean="0">
                <a:latin typeface="Prestige Elite Std" panose="02060509020206020304" pitchFamily="49" charset="0"/>
              </a:rPr>
              <a:t>…</a:t>
            </a:r>
            <a:endParaRPr lang="pt-PT" sz="2000" b="1" dirty="0">
              <a:latin typeface="Prestige Elite Std" panose="02060509020206020304" pitchFamily="49" charset="0"/>
            </a:endParaRPr>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06" y="820830"/>
            <a:ext cx="6864308" cy="3414993"/>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579" y="2022986"/>
            <a:ext cx="6992470" cy="3932734"/>
          </a:xfrm>
          <a:prstGeom prst="rect">
            <a:avLst/>
          </a:prstGeom>
        </p:spPr>
      </p:pic>
    </p:spTree>
    <p:extLst>
      <p:ext uri="{BB962C8B-B14F-4D97-AF65-F5344CB8AC3E}">
        <p14:creationId xmlns:p14="http://schemas.microsoft.com/office/powerpoint/2010/main" val="69900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4" name="CaixaDeTexto 3"/>
          <p:cNvSpPr txBox="1"/>
          <p:nvPr/>
        </p:nvSpPr>
        <p:spPr>
          <a:xfrm>
            <a:off x="3280004" y="5576382"/>
            <a:ext cx="8543500" cy="646331"/>
          </a:xfrm>
          <a:prstGeom prst="rect">
            <a:avLst/>
          </a:prstGeom>
          <a:noFill/>
        </p:spPr>
        <p:txBody>
          <a:bodyPr wrap="square" rtlCol="0">
            <a:spAutoFit/>
          </a:bodyPr>
          <a:lstStyle/>
          <a:p>
            <a:r>
              <a:rPr lang="pt-PT" sz="3600" b="1" dirty="0" smtClean="0">
                <a:latin typeface="Prestige Elite Std" panose="02060509020206020304" pitchFamily="49" charset="0"/>
              </a:rPr>
              <a:t>...</a:t>
            </a:r>
            <a:r>
              <a:rPr lang="pt-PT" sz="3600" b="1" dirty="0" err="1" smtClean="0">
                <a:latin typeface="Prestige Elite Std" panose="02060509020206020304" pitchFamily="49" charset="0"/>
              </a:rPr>
              <a:t>there’s</a:t>
            </a:r>
            <a:r>
              <a:rPr lang="pt-PT" sz="3600" b="1" dirty="0" smtClean="0">
                <a:latin typeface="Prestige Elite Std" panose="02060509020206020304" pitchFamily="49" charset="0"/>
              </a:rPr>
              <a:t> </a:t>
            </a:r>
            <a:r>
              <a:rPr lang="pt-PT" sz="3600" b="1" dirty="0" err="1" smtClean="0">
                <a:latin typeface="Prestige Elite Std" panose="02060509020206020304" pitchFamily="49" charset="0"/>
              </a:rPr>
              <a:t>only</a:t>
            </a:r>
            <a:r>
              <a:rPr lang="pt-PT" sz="3600" b="1" dirty="0" smtClean="0">
                <a:latin typeface="Prestige Elite Std" panose="02060509020206020304" pitchFamily="49" charset="0"/>
              </a:rPr>
              <a:t> </a:t>
            </a:r>
            <a:r>
              <a:rPr lang="pt-PT" sz="3600" b="1" dirty="0" err="1" smtClean="0">
                <a:latin typeface="Prestige Elite Std" panose="02060509020206020304" pitchFamily="49" charset="0"/>
              </a:rPr>
              <a:t>one</a:t>
            </a:r>
            <a:r>
              <a:rPr lang="pt-PT" sz="3600" b="1" dirty="0" smtClean="0">
                <a:latin typeface="Prestige Elite Std" panose="02060509020206020304" pitchFamily="49" charset="0"/>
              </a:rPr>
              <a:t> </a:t>
            </a:r>
            <a:r>
              <a:rPr lang="pt-PT" sz="3600" b="1" dirty="0" err="1" smtClean="0">
                <a:latin typeface="Prestige Elite Std" panose="02060509020206020304" pitchFamily="49" charset="0"/>
              </a:rPr>
              <a:t>result</a:t>
            </a:r>
            <a:r>
              <a:rPr lang="pt-PT" sz="3600" b="1" dirty="0" smtClean="0">
                <a:latin typeface="Prestige Elite Std" panose="02060509020206020304" pitchFamily="49" charset="0"/>
              </a:rPr>
              <a:t>...</a:t>
            </a:r>
            <a:endParaRPr lang="pt-PT" sz="3600" b="1" dirty="0">
              <a:latin typeface="Prestige Elite Std" panose="02060509020206020304" pitchFamily="49" charset="0"/>
            </a:endParaRP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197" y="944078"/>
            <a:ext cx="2354243" cy="3135424"/>
          </a:xfrm>
          <a:prstGeom prst="rect">
            <a:avLst/>
          </a:prstGeom>
        </p:spPr>
      </p:pic>
      <p:pic>
        <p:nvPicPr>
          <p:cNvPr id="6" name="Imagem 5"/>
          <p:cNvPicPr>
            <a:picLocks noChangeAspect="1"/>
          </p:cNvPicPr>
          <p:nvPr/>
        </p:nvPicPr>
        <p:blipFill rotWithShape="1">
          <a:blip r:embed="rId3">
            <a:extLst>
              <a:ext uri="{28A0092B-C50C-407E-A947-70E740481C1C}">
                <a14:useLocalDpi xmlns:a14="http://schemas.microsoft.com/office/drawing/2010/main" val="0"/>
              </a:ext>
            </a:extLst>
          </a:blip>
          <a:srcRect l="902" t="18224"/>
          <a:stretch/>
        </p:blipFill>
        <p:spPr>
          <a:xfrm>
            <a:off x="8403332" y="944078"/>
            <a:ext cx="2787480" cy="3764006"/>
          </a:xfrm>
          <a:prstGeom prst="rect">
            <a:avLst/>
          </a:prstGeom>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114" y="944078"/>
            <a:ext cx="2090524" cy="3181732"/>
          </a:xfrm>
          <a:prstGeom prst="rect">
            <a:avLst/>
          </a:prstGeom>
        </p:spPr>
      </p:pic>
      <p:sp>
        <p:nvSpPr>
          <p:cNvPr id="12" name="CaixaDeTexto 11"/>
          <p:cNvSpPr txBox="1"/>
          <p:nvPr/>
        </p:nvSpPr>
        <p:spPr>
          <a:xfrm>
            <a:off x="1199569" y="4756769"/>
            <a:ext cx="8381159" cy="646331"/>
          </a:xfrm>
          <a:prstGeom prst="rect">
            <a:avLst/>
          </a:prstGeom>
          <a:noFill/>
        </p:spPr>
        <p:txBody>
          <a:bodyPr wrap="square" rtlCol="0">
            <a:spAutoFit/>
          </a:bodyPr>
          <a:lstStyle/>
          <a:p>
            <a:r>
              <a:rPr lang="pt-PT" sz="3600" b="1" dirty="0" err="1" smtClean="0">
                <a:latin typeface="Prestige Elite Std" panose="02060509020206020304" pitchFamily="49" charset="0"/>
              </a:rPr>
              <a:t>Well</a:t>
            </a:r>
            <a:r>
              <a:rPr lang="pt-PT" sz="3600" b="1" dirty="0" smtClean="0">
                <a:latin typeface="Prestige Elite Std" panose="02060509020206020304" pitchFamily="49" charset="0"/>
              </a:rPr>
              <a:t>! </a:t>
            </a:r>
            <a:r>
              <a:rPr lang="pt-PT" sz="3600" b="1" dirty="0" err="1" smtClean="0">
                <a:latin typeface="Prestige Elite Std" panose="02060509020206020304" pitchFamily="49" charset="0"/>
              </a:rPr>
              <a:t>You</a:t>
            </a:r>
            <a:r>
              <a:rPr lang="pt-PT" sz="3600" b="1" dirty="0" smtClean="0">
                <a:latin typeface="Prestige Elite Std" panose="02060509020206020304" pitchFamily="49" charset="0"/>
              </a:rPr>
              <a:t> do </a:t>
            </a:r>
            <a:r>
              <a:rPr lang="pt-PT" sz="3600" b="1" dirty="0" err="1" smtClean="0">
                <a:latin typeface="Prestige Elite Std" panose="02060509020206020304" pitchFamily="49" charset="0"/>
              </a:rPr>
              <a:t>the</a:t>
            </a:r>
            <a:r>
              <a:rPr lang="pt-PT" sz="3600" b="1" dirty="0" smtClean="0">
                <a:latin typeface="Prestige Elite Std" panose="02060509020206020304" pitchFamily="49" charset="0"/>
              </a:rPr>
              <a:t> </a:t>
            </a:r>
            <a:r>
              <a:rPr lang="pt-PT" sz="3600" b="1" dirty="0" err="1" smtClean="0">
                <a:latin typeface="Prestige Elite Std" panose="02060509020206020304" pitchFamily="49" charset="0"/>
              </a:rPr>
              <a:t>Math</a:t>
            </a:r>
            <a:r>
              <a:rPr lang="pt-PT" sz="3600" b="1" dirty="0" smtClean="0">
                <a:latin typeface="Prestige Elite Std" panose="02060509020206020304" pitchFamily="49" charset="0"/>
              </a:rPr>
              <a:t>...</a:t>
            </a:r>
            <a:endParaRPr lang="pt-PT" sz="3600" b="1" dirty="0">
              <a:latin typeface="Prestige Elite Std" panose="02060509020206020304" pitchFamily="49" charset="0"/>
            </a:endParaRPr>
          </a:p>
        </p:txBody>
      </p:sp>
      <p:sp>
        <p:nvSpPr>
          <p:cNvPr id="13" name="Mais 12"/>
          <p:cNvSpPr/>
          <p:nvPr/>
        </p:nvSpPr>
        <p:spPr>
          <a:xfrm>
            <a:off x="3920417" y="2470246"/>
            <a:ext cx="542401" cy="601496"/>
          </a:xfrm>
          <a:prstGeom prst="mathPlus">
            <a:avLst/>
          </a:prstGeom>
          <a:solidFill>
            <a:srgbClr val="C000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Mais 13"/>
          <p:cNvSpPr/>
          <p:nvPr/>
        </p:nvSpPr>
        <p:spPr>
          <a:xfrm>
            <a:off x="7446784" y="2470246"/>
            <a:ext cx="542401" cy="601496"/>
          </a:xfrm>
          <a:prstGeom prst="math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506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4" name="CaixaDeTexto 3"/>
          <p:cNvSpPr txBox="1"/>
          <p:nvPr/>
        </p:nvSpPr>
        <p:spPr>
          <a:xfrm>
            <a:off x="2429999" y="656652"/>
            <a:ext cx="7126125" cy="646331"/>
          </a:xfrm>
          <a:prstGeom prst="rect">
            <a:avLst/>
          </a:prstGeom>
          <a:noFill/>
        </p:spPr>
        <p:txBody>
          <a:bodyPr wrap="square" rtlCol="0">
            <a:spAutoFit/>
          </a:bodyPr>
          <a:lstStyle/>
          <a:p>
            <a:r>
              <a:rPr lang="pt-PT" sz="3600" b="1" dirty="0" smtClean="0">
                <a:latin typeface="Prestige Elite Std" panose="02060509020206020304" pitchFamily="49" charset="0"/>
              </a:rPr>
              <a:t>Ada </a:t>
            </a:r>
            <a:r>
              <a:rPr lang="pt-PT" sz="3600" b="1" dirty="0" err="1" smtClean="0">
                <a:solidFill>
                  <a:srgbClr val="C00000"/>
                </a:solidFill>
                <a:latin typeface="Prestige Elite Std" panose="02060509020206020304" pitchFamily="49" charset="0"/>
              </a:rPr>
              <a:t>dies</a:t>
            </a:r>
            <a:r>
              <a:rPr lang="pt-PT" sz="3600" b="1" dirty="0" smtClean="0">
                <a:latin typeface="Prestige Elite Std" panose="02060509020206020304" pitchFamily="49" charset="0"/>
              </a:rPr>
              <a:t> </a:t>
            </a:r>
            <a:r>
              <a:rPr lang="pt-PT" sz="3600" b="1" dirty="0" err="1" smtClean="0">
                <a:latin typeface="Prestige Elite Std" panose="02060509020206020304" pitchFamily="49" charset="0"/>
              </a:rPr>
              <a:t>with</a:t>
            </a:r>
            <a:r>
              <a:rPr lang="pt-PT" sz="3600" b="1" dirty="0" smtClean="0">
                <a:latin typeface="Prestige Elite Std" panose="02060509020206020304" pitchFamily="49" charset="0"/>
              </a:rPr>
              <a:t> </a:t>
            </a:r>
            <a:r>
              <a:rPr lang="pt-PT" sz="3600" b="1" dirty="0" smtClean="0">
                <a:solidFill>
                  <a:srgbClr val="C00000"/>
                </a:solidFill>
                <a:latin typeface="Prestige Elite Std" panose="02060509020206020304" pitchFamily="49" charset="0"/>
              </a:rPr>
              <a:t>36 </a:t>
            </a:r>
            <a:r>
              <a:rPr lang="pt-PT" sz="3600" b="1" dirty="0" err="1" smtClean="0">
                <a:latin typeface="Prestige Elite Std" panose="02060509020206020304" pitchFamily="49" charset="0"/>
              </a:rPr>
              <a:t>years</a:t>
            </a:r>
            <a:r>
              <a:rPr lang="pt-PT" sz="3600" b="1" dirty="0" smtClean="0">
                <a:latin typeface="Prestige Elite Std" panose="02060509020206020304" pitchFamily="49" charset="0"/>
              </a:rPr>
              <a:t>...</a:t>
            </a:r>
            <a:endParaRPr lang="pt-PT" sz="3600" b="1" dirty="0">
              <a:latin typeface="Prestige Elite Std" panose="02060509020206020304" pitchFamily="49" charset="0"/>
            </a:endParaRPr>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605" y="1639323"/>
            <a:ext cx="2586372" cy="3484121"/>
          </a:xfrm>
          <a:prstGeom prst="rect">
            <a:avLst/>
          </a:prstGeom>
        </p:spPr>
      </p:pic>
      <p:sp>
        <p:nvSpPr>
          <p:cNvPr id="3" name="CaixaDeTexto 2"/>
          <p:cNvSpPr txBox="1"/>
          <p:nvPr/>
        </p:nvSpPr>
        <p:spPr>
          <a:xfrm>
            <a:off x="1133340" y="5459784"/>
            <a:ext cx="10238705" cy="707886"/>
          </a:xfrm>
          <a:prstGeom prst="rect">
            <a:avLst/>
          </a:prstGeom>
          <a:noFill/>
        </p:spPr>
        <p:txBody>
          <a:bodyPr wrap="square" rtlCol="0">
            <a:spAutoFit/>
          </a:bodyPr>
          <a:lstStyle/>
          <a:p>
            <a:r>
              <a:rPr lang="pt-PT" sz="2000" b="1" dirty="0" err="1">
                <a:latin typeface="Prestige Elite Std" panose="02060509020206020304" pitchFamily="49" charset="0"/>
              </a:rPr>
              <a:t>The</a:t>
            </a:r>
            <a:r>
              <a:rPr lang="pt-PT" sz="2000" b="1" dirty="0">
                <a:latin typeface="Prestige Elite Std" panose="02060509020206020304" pitchFamily="49" charset="0"/>
              </a:rPr>
              <a:t> </a:t>
            </a:r>
            <a:r>
              <a:rPr lang="pt-PT" sz="2000" b="1" dirty="0" err="1" smtClean="0">
                <a:solidFill>
                  <a:srgbClr val="C00000"/>
                </a:solidFill>
                <a:latin typeface="Prestige Elite Std" panose="02060509020206020304" pitchFamily="49" charset="0"/>
              </a:rPr>
              <a:t>visionary</a:t>
            </a:r>
            <a:r>
              <a:rPr lang="pt-PT" sz="2000" b="1" dirty="0" smtClean="0">
                <a:latin typeface="Prestige Elite Std" panose="02060509020206020304" pitchFamily="49" charset="0"/>
              </a:rPr>
              <a:t> </a:t>
            </a:r>
            <a:r>
              <a:rPr lang="pt-PT" sz="2000" b="1" dirty="0" err="1">
                <a:latin typeface="Prestige Elite Std" panose="02060509020206020304" pitchFamily="49" charset="0"/>
              </a:rPr>
              <a:t>of</a:t>
            </a:r>
            <a:r>
              <a:rPr lang="pt-PT" sz="2000" b="1" dirty="0">
                <a:latin typeface="Prestige Elite Std" panose="02060509020206020304" pitchFamily="49" charset="0"/>
              </a:rPr>
              <a:t> </a:t>
            </a:r>
            <a:r>
              <a:rPr lang="pt-PT" sz="2000" b="1" dirty="0" err="1">
                <a:latin typeface="Prestige Elite Std" panose="02060509020206020304" pitchFamily="49" charset="0"/>
              </a:rPr>
              <a:t>programming</a:t>
            </a:r>
            <a:r>
              <a:rPr lang="pt-PT" sz="2000" b="1" dirty="0">
                <a:latin typeface="Prestige Elite Std" panose="02060509020206020304" pitchFamily="49" charset="0"/>
              </a:rPr>
              <a:t> </a:t>
            </a:r>
            <a:r>
              <a:rPr lang="pt-PT" sz="2000" b="1" dirty="0" err="1" smtClean="0">
                <a:latin typeface="Prestige Elite Std" panose="02060509020206020304" pitchFamily="49" charset="0"/>
              </a:rPr>
              <a:t>rested</a:t>
            </a:r>
            <a:r>
              <a:rPr lang="pt-PT" sz="2000" b="1" dirty="0" smtClean="0">
                <a:latin typeface="Prestige Elite Std" panose="02060509020206020304" pitchFamily="49" charset="0"/>
              </a:rPr>
              <a:t> </a:t>
            </a:r>
            <a:r>
              <a:rPr lang="pt-PT" sz="2000" b="1" dirty="0" err="1">
                <a:latin typeface="Prestige Elite Std" panose="02060509020206020304" pitchFamily="49" charset="0"/>
              </a:rPr>
              <a:t>near</a:t>
            </a:r>
            <a:r>
              <a:rPr lang="pt-PT" sz="2000" b="1" dirty="0">
                <a:latin typeface="Prestige Elite Std" panose="02060509020206020304" pitchFamily="49" charset="0"/>
              </a:rPr>
              <a:t> </a:t>
            </a:r>
            <a:r>
              <a:rPr lang="pt-PT" sz="2000" b="1" dirty="0" err="1">
                <a:latin typeface="Prestige Elite Std" panose="02060509020206020304" pitchFamily="49" charset="0"/>
              </a:rPr>
              <a:t>her</a:t>
            </a:r>
            <a:r>
              <a:rPr lang="pt-PT" sz="2000" b="1" dirty="0">
                <a:latin typeface="Prestige Elite Std" panose="02060509020206020304" pitchFamily="49" charset="0"/>
              </a:rPr>
              <a:t> </a:t>
            </a:r>
            <a:r>
              <a:rPr lang="pt-PT" sz="2000" b="1" dirty="0" err="1" smtClean="0">
                <a:latin typeface="Prestige Elite Std" panose="02060509020206020304" pitchFamily="49" charset="0"/>
              </a:rPr>
              <a:t>father</a:t>
            </a:r>
            <a:r>
              <a:rPr lang="pt-PT" sz="2000" b="1" dirty="0" smtClean="0">
                <a:latin typeface="Prestige Elite Std" panose="02060509020206020304" pitchFamily="49" charset="0"/>
              </a:rPr>
              <a:t>...</a:t>
            </a:r>
            <a:r>
              <a:rPr lang="pt-PT" sz="2000" b="1" dirty="0" err="1" smtClean="0">
                <a:latin typeface="Prestige Elite Std" panose="02060509020206020304" pitchFamily="49" charset="0"/>
              </a:rPr>
              <a:t>until</a:t>
            </a:r>
            <a:r>
              <a:rPr lang="pt-PT" sz="2000" b="1" dirty="0" smtClean="0">
                <a:latin typeface="Prestige Elite Std" panose="02060509020206020304" pitchFamily="49" charset="0"/>
              </a:rPr>
              <a:t> </a:t>
            </a:r>
            <a:r>
              <a:rPr lang="pt-PT" sz="2000" b="1" dirty="0" smtClean="0">
                <a:solidFill>
                  <a:srgbClr val="C00000"/>
                </a:solidFill>
                <a:latin typeface="Prestige Elite Std" panose="02060509020206020304" pitchFamily="49" charset="0"/>
              </a:rPr>
              <a:t>Alan </a:t>
            </a:r>
            <a:r>
              <a:rPr lang="pt-PT" sz="2000" b="1" dirty="0" err="1" smtClean="0">
                <a:solidFill>
                  <a:srgbClr val="C00000"/>
                </a:solidFill>
                <a:latin typeface="Prestige Elite Std" panose="02060509020206020304" pitchFamily="49" charset="0"/>
              </a:rPr>
              <a:t>Turing</a:t>
            </a:r>
            <a:r>
              <a:rPr lang="pt-PT" sz="2000" b="1" dirty="0" smtClean="0">
                <a:solidFill>
                  <a:srgbClr val="C00000"/>
                </a:solidFill>
                <a:latin typeface="Prestige Elite Std" panose="02060509020206020304" pitchFamily="49" charset="0"/>
              </a:rPr>
              <a:t> </a:t>
            </a:r>
            <a:r>
              <a:rPr lang="pt-PT" sz="2000" b="1" dirty="0" err="1" smtClean="0">
                <a:latin typeface="Prestige Elite Std" panose="02060509020206020304" pitchFamily="49" charset="0"/>
              </a:rPr>
              <a:t>rediscover</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her</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and</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Babbage’s</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work</a:t>
            </a:r>
            <a:r>
              <a:rPr lang="pt-PT" sz="2000" b="1" dirty="0" smtClean="0">
                <a:latin typeface="Prestige Elite Std" panose="02060509020206020304" pitchFamily="49" charset="0"/>
              </a:rPr>
              <a:t>, in 1940.</a:t>
            </a:r>
            <a:endParaRPr lang="pt-PT" sz="2000" b="1" dirty="0">
              <a:latin typeface="Prestige Elite Std" panose="02060509020206020304" pitchFamily="49" charset="0"/>
            </a:endParaRPr>
          </a:p>
        </p:txBody>
      </p:sp>
    </p:spTree>
    <p:extLst>
      <p:ext uri="{BB962C8B-B14F-4D97-AF65-F5344CB8AC3E}">
        <p14:creationId xmlns:p14="http://schemas.microsoft.com/office/powerpoint/2010/main" val="20196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3">
            <a:extLst>
              <a:ext uri="{28A0092B-C50C-407E-A947-70E740481C1C}">
                <a14:useLocalDpi xmlns:a14="http://schemas.microsoft.com/office/drawing/2010/main" val="0"/>
              </a:ext>
            </a:extLst>
          </a:blip>
          <a:srcRect t="7534" r="498"/>
          <a:stretch/>
        </p:blipFill>
        <p:spPr>
          <a:xfrm>
            <a:off x="2169993" y="1027637"/>
            <a:ext cx="7465325" cy="5052761"/>
          </a:xfrm>
          <a:prstGeom prst="rect">
            <a:avLst/>
          </a:prstGeom>
        </p:spPr>
      </p:pic>
    </p:spTree>
    <p:extLst>
      <p:ext uri="{BB962C8B-B14F-4D97-AF65-F5344CB8AC3E}">
        <p14:creationId xmlns:p14="http://schemas.microsoft.com/office/powerpoint/2010/main" val="34453456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Retângulo 1"/>
          <p:cNvSpPr/>
          <p:nvPr/>
        </p:nvSpPr>
        <p:spPr>
          <a:xfrm>
            <a:off x="991673" y="742460"/>
            <a:ext cx="9749307" cy="5909310"/>
          </a:xfrm>
          <a:prstGeom prst="rect">
            <a:avLst/>
          </a:prstGeom>
        </p:spPr>
        <p:txBody>
          <a:bodyPr wrap="square">
            <a:spAutoFit/>
          </a:bodyPr>
          <a:lstStyle/>
          <a:p>
            <a:r>
              <a:rPr lang="en-US" dirty="0" smtClean="0">
                <a:latin typeface="Prestige Elite Std" panose="02060509020206020304" pitchFamily="49" charset="0"/>
              </a:rPr>
              <a:t>A SKETCH OF THE ANALYTICAL ENGINE INVENTED BY CHARLES BABBAGE, </a:t>
            </a:r>
            <a:r>
              <a:rPr lang="en-US" dirty="0">
                <a:latin typeface="Prestige Elite Std" panose="02060509020206020304" pitchFamily="49" charset="0"/>
              </a:rPr>
              <a:t>by L.F. </a:t>
            </a:r>
            <a:r>
              <a:rPr lang="en-US" dirty="0" err="1">
                <a:latin typeface="Prestige Elite Std" panose="02060509020206020304" pitchFamily="49" charset="0"/>
              </a:rPr>
              <a:t>Menabrea</a:t>
            </a:r>
            <a:r>
              <a:rPr lang="en-US" dirty="0">
                <a:latin typeface="Prestige Elite Std" panose="02060509020206020304" pitchFamily="49" charset="0"/>
              </a:rPr>
              <a:t>. With notes upon the Memoir by the translator Ada Augusta, countess of Lovelace </a:t>
            </a:r>
            <a:r>
              <a:rPr lang="en-US" dirty="0" smtClean="0">
                <a:latin typeface="Prestige Elite Std" panose="02060509020206020304" pitchFamily="49" charset="0"/>
              </a:rPr>
              <a:t> </a:t>
            </a:r>
            <a:r>
              <a:rPr lang="en-US" dirty="0">
                <a:solidFill>
                  <a:srgbClr val="FF0000"/>
                </a:solidFill>
                <a:latin typeface="Prestige Elite Std" panose="02060509020206020304" pitchFamily="49" charset="0"/>
                <a:hlinkClick r:id="rId3"/>
              </a:rPr>
              <a:t>http://</a:t>
            </a:r>
            <a:r>
              <a:rPr lang="en-US" dirty="0" smtClean="0">
                <a:solidFill>
                  <a:srgbClr val="FF0000"/>
                </a:solidFill>
                <a:latin typeface="Prestige Elite Std" panose="02060509020206020304" pitchFamily="49" charset="0"/>
                <a:hlinkClick r:id="rId3"/>
              </a:rPr>
              <a:t>www.fourmilab.ch/babbage/sketch.html#menaref1</a:t>
            </a:r>
            <a:endParaRPr lang="en-US" dirty="0" smtClean="0">
              <a:solidFill>
                <a:srgbClr val="FF0000"/>
              </a:solidFill>
              <a:latin typeface="Prestige Elite Std" panose="02060509020206020304" pitchFamily="49" charset="0"/>
            </a:endParaRPr>
          </a:p>
          <a:p>
            <a:endParaRPr lang="en-US" dirty="0">
              <a:solidFill>
                <a:srgbClr val="FF0000"/>
              </a:solidFill>
              <a:latin typeface="Prestige Elite Std" panose="02060509020206020304" pitchFamily="49" charset="0"/>
            </a:endParaRPr>
          </a:p>
          <a:p>
            <a:endParaRPr lang="en-US" dirty="0" smtClean="0">
              <a:solidFill>
                <a:srgbClr val="FF0000"/>
              </a:solidFill>
              <a:latin typeface="Prestige Elite Std" panose="02060509020206020304" pitchFamily="49" charset="0"/>
            </a:endParaRPr>
          </a:p>
          <a:p>
            <a:r>
              <a:rPr lang="en-US" dirty="0" smtClean="0">
                <a:latin typeface="Prestige Elite Std" panose="02060509020206020304" pitchFamily="49" charset="0"/>
              </a:rPr>
              <a:t>UNTANGLING THE TALE OF ADA LOVELACE, by Stephen </a:t>
            </a:r>
            <a:r>
              <a:rPr lang="en-US" dirty="0" err="1" smtClean="0">
                <a:latin typeface="Prestige Elite Std" panose="02060509020206020304" pitchFamily="49" charset="0"/>
              </a:rPr>
              <a:t>wolfran</a:t>
            </a:r>
            <a:endParaRPr lang="en-US" dirty="0">
              <a:latin typeface="Prestige Elite Std" panose="02060509020206020304" pitchFamily="49" charset="0"/>
            </a:endParaRPr>
          </a:p>
          <a:p>
            <a:r>
              <a:rPr lang="en-US" dirty="0">
                <a:solidFill>
                  <a:srgbClr val="C00000"/>
                </a:solidFill>
                <a:latin typeface="Prestige Elite Std" panose="02060509020206020304" pitchFamily="49" charset="0"/>
                <a:hlinkClick r:id="rId4"/>
              </a:rPr>
              <a:t>http://blog.stephenwolfram.com/2015/12/untangling-the-tale-of-ada-lovelace</a:t>
            </a:r>
            <a:r>
              <a:rPr lang="en-US" dirty="0" smtClean="0">
                <a:solidFill>
                  <a:srgbClr val="C00000"/>
                </a:solidFill>
                <a:latin typeface="Prestige Elite Std" panose="02060509020206020304" pitchFamily="49" charset="0"/>
                <a:hlinkClick r:id="rId4"/>
              </a:rPr>
              <a:t>/</a:t>
            </a:r>
            <a:endParaRPr lang="en-US" dirty="0" smtClean="0">
              <a:solidFill>
                <a:srgbClr val="C00000"/>
              </a:solidFill>
              <a:latin typeface="Prestige Elite Std" panose="02060509020206020304" pitchFamily="49" charset="0"/>
            </a:endParaRPr>
          </a:p>
          <a:p>
            <a:endParaRPr lang="en-US" dirty="0" smtClean="0">
              <a:solidFill>
                <a:srgbClr val="FF0000"/>
              </a:solidFill>
              <a:latin typeface="Prestige Elite Std" panose="02060509020206020304" pitchFamily="49" charset="0"/>
            </a:endParaRPr>
          </a:p>
          <a:p>
            <a:endParaRPr lang="en-US" dirty="0">
              <a:solidFill>
                <a:srgbClr val="FF0000"/>
              </a:solidFill>
              <a:latin typeface="Prestige Elite Std" panose="02060509020206020304" pitchFamily="49" charset="0"/>
            </a:endParaRPr>
          </a:p>
          <a:p>
            <a:r>
              <a:rPr lang="en-US" dirty="0" smtClean="0">
                <a:latin typeface="Prestige Elite Std" panose="02060509020206020304" pitchFamily="49" charset="0"/>
              </a:rPr>
              <a:t>WIKIPEDIA</a:t>
            </a:r>
          </a:p>
          <a:p>
            <a:endParaRPr lang="en-US" dirty="0" smtClean="0">
              <a:latin typeface="Prestige Elite Std" panose="02060509020206020304" pitchFamily="49" charset="0"/>
            </a:endParaRPr>
          </a:p>
          <a:p>
            <a:endParaRPr lang="en-US" dirty="0" smtClean="0">
              <a:latin typeface="Prestige Elite Std" panose="02060509020206020304" pitchFamily="49" charset="0"/>
            </a:endParaRPr>
          </a:p>
          <a:p>
            <a:r>
              <a:rPr lang="en-US" dirty="0" smtClean="0">
                <a:latin typeface="Prestige Elite Std" panose="02060509020206020304" pitchFamily="49" charset="0"/>
              </a:rPr>
              <a:t>THE THRILLING ADVENTURES OF LOVELACE AND BABBAGE </a:t>
            </a:r>
            <a:r>
              <a:rPr lang="en-US" dirty="0">
                <a:latin typeface="Prestige Elite Std" panose="02060509020206020304" pitchFamily="49" charset="0"/>
              </a:rPr>
              <a:t>by Sydney Padua – </a:t>
            </a:r>
            <a:r>
              <a:rPr lang="en-US" dirty="0" smtClean="0">
                <a:latin typeface="Prestige Elite Std" panose="02060509020206020304" pitchFamily="49" charset="0"/>
              </a:rPr>
              <a:t>Comic </a:t>
            </a:r>
            <a:r>
              <a:rPr lang="en-US" dirty="0">
                <a:latin typeface="Prestige Elite Std" panose="02060509020206020304" pitchFamily="49" charset="0"/>
              </a:rPr>
              <a:t>B</a:t>
            </a:r>
            <a:r>
              <a:rPr lang="en-US" dirty="0" smtClean="0">
                <a:latin typeface="Prestige Elite Std" panose="02060509020206020304" pitchFamily="49" charset="0"/>
              </a:rPr>
              <a:t>ook</a:t>
            </a:r>
            <a:endParaRPr lang="en-US" dirty="0">
              <a:latin typeface="Prestige Elite Std" panose="02060509020206020304" pitchFamily="49" charset="0"/>
            </a:endParaRPr>
          </a:p>
          <a:p>
            <a:endParaRPr lang="en-US" dirty="0" smtClean="0">
              <a:latin typeface="Prestige Elite Std" panose="02060509020206020304" pitchFamily="49" charset="0"/>
            </a:endParaRPr>
          </a:p>
          <a:p>
            <a:endParaRPr lang="en-US" dirty="0" smtClean="0">
              <a:latin typeface="Prestige Elite Std" panose="02060509020206020304" pitchFamily="49" charset="0"/>
            </a:endParaRPr>
          </a:p>
          <a:p>
            <a:r>
              <a:rPr lang="en-US" dirty="0">
                <a:latin typeface="Prestige Elite Std" panose="02060509020206020304" pitchFamily="49" charset="0"/>
              </a:rPr>
              <a:t>BBC DOCUMENTARY : Calculating Ada - The Countess of Computing 2015 </a:t>
            </a:r>
            <a:r>
              <a:rPr lang="en-US" dirty="0" smtClean="0">
                <a:solidFill>
                  <a:srgbClr val="FF0000"/>
                </a:solidFill>
                <a:latin typeface="Prestige Elite Std" panose="02060509020206020304" pitchFamily="49" charset="0"/>
                <a:hlinkClick r:id="rId5"/>
              </a:rPr>
              <a:t>https</a:t>
            </a:r>
            <a:r>
              <a:rPr lang="en-US" dirty="0">
                <a:solidFill>
                  <a:srgbClr val="FF0000"/>
                </a:solidFill>
                <a:latin typeface="Prestige Elite Std" panose="02060509020206020304" pitchFamily="49" charset="0"/>
                <a:hlinkClick r:id="rId5"/>
              </a:rPr>
              <a:t>://</a:t>
            </a:r>
            <a:r>
              <a:rPr lang="en-US" dirty="0" smtClean="0">
                <a:solidFill>
                  <a:srgbClr val="FF0000"/>
                </a:solidFill>
                <a:latin typeface="Prestige Elite Std" panose="02060509020206020304" pitchFamily="49" charset="0"/>
                <a:hlinkClick r:id="rId5"/>
              </a:rPr>
              <a:t>www.youtube.com/watch?v=QgUVrzkQgds</a:t>
            </a:r>
            <a:endParaRPr lang="en-US" dirty="0" smtClean="0">
              <a:solidFill>
                <a:srgbClr val="FF0000"/>
              </a:solidFill>
              <a:latin typeface="Prestige Elite Std" panose="02060509020206020304" pitchFamily="49" charset="0"/>
            </a:endParaRPr>
          </a:p>
          <a:p>
            <a:endParaRPr lang="en-US" dirty="0">
              <a:solidFill>
                <a:srgbClr val="FF0000"/>
              </a:solidFill>
              <a:latin typeface="Prestige Elite Std" panose="02060509020206020304" pitchFamily="49" charset="0"/>
            </a:endParaRPr>
          </a:p>
        </p:txBody>
      </p:sp>
    </p:spTree>
    <p:extLst>
      <p:ext uri="{BB962C8B-B14F-4D97-AF65-F5344CB8AC3E}">
        <p14:creationId xmlns:p14="http://schemas.microsoft.com/office/powerpoint/2010/main" val="33172499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1" name="CaixaDeTexto 10"/>
          <p:cNvSpPr txBox="1"/>
          <p:nvPr/>
        </p:nvSpPr>
        <p:spPr>
          <a:xfrm>
            <a:off x="1285462" y="1905113"/>
            <a:ext cx="4135798" cy="3170099"/>
          </a:xfrm>
          <a:prstGeom prst="rect">
            <a:avLst/>
          </a:prstGeom>
          <a:noFill/>
        </p:spPr>
        <p:txBody>
          <a:bodyPr wrap="square" rtlCol="0">
            <a:spAutoFit/>
          </a:bodyPr>
          <a:lstStyle/>
          <a:p>
            <a:r>
              <a:rPr lang="pt-PT" sz="2000" dirty="0" err="1" smtClean="0">
                <a:solidFill>
                  <a:srgbClr val="C00000"/>
                </a:solidFill>
                <a:latin typeface="Prestige Elite Std" panose="02060509020206020304" pitchFamily="49" charset="0"/>
              </a:rPr>
              <a:t>Navigation</a:t>
            </a:r>
            <a:r>
              <a:rPr lang="pt-PT" sz="2000" dirty="0" smtClean="0">
                <a:latin typeface="Prestige Elite Std" panose="02060509020206020304" pitchFamily="49" charset="0"/>
              </a:rPr>
              <a:t>...</a:t>
            </a:r>
          </a:p>
          <a:p>
            <a:endParaRPr lang="pt-PT" sz="2000" dirty="0">
              <a:latin typeface="Prestige Elite Std" panose="02060509020206020304" pitchFamily="49" charset="0"/>
            </a:endParaRPr>
          </a:p>
          <a:p>
            <a:r>
              <a:rPr lang="pt-PT" sz="2000" dirty="0" err="1" smtClean="0">
                <a:solidFill>
                  <a:srgbClr val="C00000"/>
                </a:solidFill>
                <a:latin typeface="Prestige Elite Std" panose="02060509020206020304" pitchFamily="49" charset="0"/>
              </a:rPr>
              <a:t>Trade</a:t>
            </a:r>
            <a:r>
              <a:rPr lang="pt-PT" sz="2000" dirty="0" smtClean="0">
                <a:latin typeface="Prestige Elite Std" panose="02060509020206020304" pitchFamily="49" charset="0"/>
              </a:rPr>
              <a:t>...</a:t>
            </a:r>
            <a:r>
              <a:rPr lang="pt-PT" sz="2000" dirty="0" err="1" smtClean="0">
                <a:latin typeface="Prestige Elite Std" panose="02060509020206020304" pitchFamily="49" charset="0"/>
              </a:rPr>
              <a:t>Orient</a:t>
            </a:r>
            <a:r>
              <a:rPr lang="pt-PT" sz="2000" dirty="0">
                <a:latin typeface="Prestige Elite Std" panose="02060509020206020304" pitchFamily="49" charset="0"/>
              </a:rPr>
              <a:t> </a:t>
            </a:r>
            <a:r>
              <a:rPr lang="pt-PT" sz="2000" dirty="0" err="1" smtClean="0">
                <a:latin typeface="Prestige Elite Std" panose="02060509020206020304" pitchFamily="49" charset="0"/>
              </a:rPr>
              <a:t>Tea</a:t>
            </a:r>
            <a:endParaRPr lang="pt-PT" sz="2000" dirty="0" smtClean="0">
              <a:latin typeface="Prestige Elite Std" panose="02060509020206020304" pitchFamily="49" charset="0"/>
            </a:endParaRPr>
          </a:p>
          <a:p>
            <a:endParaRPr lang="pt-PT" sz="2000" dirty="0" smtClean="0">
              <a:latin typeface="Prestige Elite Std" panose="02060509020206020304" pitchFamily="49" charset="0"/>
            </a:endParaRPr>
          </a:p>
          <a:p>
            <a:r>
              <a:rPr lang="pt-PT" sz="2000" dirty="0" err="1" smtClean="0">
                <a:solidFill>
                  <a:srgbClr val="C00000"/>
                </a:solidFill>
                <a:latin typeface="Prestige Elite Std" panose="02060509020206020304" pitchFamily="49" charset="0"/>
              </a:rPr>
              <a:t>Inports</a:t>
            </a:r>
            <a:r>
              <a:rPr lang="pt-PT" sz="2000" dirty="0" smtClean="0">
                <a:latin typeface="Prestige Elite Std" panose="02060509020206020304" pitchFamily="49" charset="0"/>
              </a:rPr>
              <a:t> to </a:t>
            </a:r>
            <a:r>
              <a:rPr lang="pt-PT" sz="2000" dirty="0" err="1" smtClean="0">
                <a:latin typeface="Prestige Elite Std" panose="02060509020206020304" pitchFamily="49" charset="0"/>
              </a:rPr>
              <a:t>Orient</a:t>
            </a:r>
            <a:r>
              <a:rPr lang="pt-PT" sz="2000" dirty="0" smtClean="0">
                <a:latin typeface="Prestige Elite Std" panose="02060509020206020304" pitchFamily="49" charset="0"/>
              </a:rPr>
              <a:t>...</a:t>
            </a:r>
          </a:p>
          <a:p>
            <a:endParaRPr lang="pt-PT" sz="2000" dirty="0">
              <a:latin typeface="Prestige Elite Std" panose="02060509020206020304" pitchFamily="49" charset="0"/>
            </a:endParaRPr>
          </a:p>
          <a:p>
            <a:r>
              <a:rPr lang="pt-PT" sz="2000" dirty="0" err="1" smtClean="0">
                <a:solidFill>
                  <a:srgbClr val="C00000"/>
                </a:solidFill>
                <a:latin typeface="Prestige Elite Std" panose="02060509020206020304" pitchFamily="49" charset="0"/>
              </a:rPr>
              <a:t>Demographics</a:t>
            </a:r>
            <a:r>
              <a:rPr lang="pt-PT" sz="2000" dirty="0">
                <a:latin typeface="Prestige Elite Std" panose="02060509020206020304" pitchFamily="49" charset="0"/>
              </a:rPr>
              <a:t> </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citie</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grow</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and</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migrations</a:t>
            </a:r>
            <a:r>
              <a:rPr lang="pt-PT" sz="2000" dirty="0" smtClean="0">
                <a:latin typeface="Prestige Elite Std" panose="02060509020206020304" pitchFamily="49" charset="0"/>
              </a:rPr>
              <a:t>.</a:t>
            </a:r>
          </a:p>
          <a:p>
            <a:endParaRPr lang="pt-PT" sz="2000" dirty="0">
              <a:latin typeface="Prestige Elite Std" panose="02060509020206020304" pitchFamily="49" charset="0"/>
            </a:endParaRPr>
          </a:p>
          <a:p>
            <a:r>
              <a:rPr lang="pt-PT" sz="2000" dirty="0" err="1" smtClean="0">
                <a:solidFill>
                  <a:srgbClr val="C00000"/>
                </a:solidFill>
                <a:latin typeface="Prestige Elite Std" panose="02060509020206020304" pitchFamily="49" charset="0"/>
              </a:rPr>
              <a:t>Polution</a:t>
            </a:r>
            <a:r>
              <a:rPr lang="pt-PT" sz="2000" dirty="0" smtClean="0">
                <a:latin typeface="Prestige Elite Std" panose="02060509020206020304" pitchFamily="49" charset="0"/>
              </a:rPr>
              <a:t>...</a:t>
            </a:r>
            <a:endParaRPr lang="pt-PT" sz="2000" dirty="0">
              <a:latin typeface="Prestige Elite Std" panose="02060509020206020304" pitchFamily="49" charset="0"/>
            </a:endParaRP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953" y="1852518"/>
            <a:ext cx="4773908" cy="3591798"/>
          </a:xfrm>
          <a:prstGeom prst="rect">
            <a:avLst/>
          </a:prstGeom>
        </p:spPr>
      </p:pic>
      <p:sp>
        <p:nvSpPr>
          <p:cNvPr id="15" name="CaixaDeTexto 14"/>
          <p:cNvSpPr txBox="1"/>
          <p:nvPr/>
        </p:nvSpPr>
        <p:spPr>
          <a:xfrm>
            <a:off x="8040914" y="5673075"/>
            <a:ext cx="3802743" cy="646331"/>
          </a:xfrm>
          <a:prstGeom prst="rect">
            <a:avLst/>
          </a:prstGeom>
          <a:noFill/>
        </p:spPr>
        <p:txBody>
          <a:bodyPr wrap="square" rtlCol="0">
            <a:spAutoFit/>
          </a:bodyPr>
          <a:lstStyle/>
          <a:p>
            <a:r>
              <a:rPr lang="pt-PT" sz="3600" dirty="0" err="1" smtClean="0">
                <a:latin typeface="Prestige Elite Std" panose="02060509020206020304" pitchFamily="49" charset="0"/>
              </a:rPr>
              <a:t>After</a:t>
            </a:r>
            <a:r>
              <a:rPr lang="pt-PT" sz="3600" dirty="0" smtClean="0">
                <a:latin typeface="Prestige Elite Std" panose="02060509020206020304" pitchFamily="49" charset="0"/>
              </a:rPr>
              <a:t>...</a:t>
            </a:r>
            <a:endParaRPr lang="pt-PT" sz="3600" dirty="0">
              <a:latin typeface="Prestige Elite Std" panose="02060509020206020304" pitchFamily="49" charset="0"/>
            </a:endParaRPr>
          </a:p>
        </p:txBody>
      </p:sp>
      <p:sp>
        <p:nvSpPr>
          <p:cNvPr id="18" name="CaixaDeTexto 17"/>
          <p:cNvSpPr txBox="1"/>
          <p:nvPr/>
        </p:nvSpPr>
        <p:spPr>
          <a:xfrm>
            <a:off x="826727" y="353144"/>
            <a:ext cx="11146970" cy="954107"/>
          </a:xfrm>
          <a:prstGeom prst="rect">
            <a:avLst/>
          </a:prstGeom>
          <a:noFill/>
        </p:spPr>
        <p:txBody>
          <a:bodyPr wrap="square" rtlCol="0">
            <a:spAutoFit/>
          </a:bodyPr>
          <a:lstStyle/>
          <a:p>
            <a:r>
              <a:rPr lang="pt-PT" sz="3600" dirty="0" err="1">
                <a:solidFill>
                  <a:srgbClr val="C00000"/>
                </a:solidFill>
                <a:latin typeface="Prestige Elite Std" panose="02060509020206020304" pitchFamily="49" charset="0"/>
              </a:rPr>
              <a:t>Georgian</a:t>
            </a:r>
            <a:r>
              <a:rPr lang="pt-PT" sz="3600" dirty="0">
                <a:solidFill>
                  <a:srgbClr val="C00000"/>
                </a:solidFill>
                <a:latin typeface="Prestige Elite Std" panose="02060509020206020304" pitchFamily="49" charset="0"/>
              </a:rPr>
              <a:t> </a:t>
            </a:r>
            <a:r>
              <a:rPr lang="pt-PT" sz="3600" dirty="0" smtClean="0">
                <a:solidFill>
                  <a:srgbClr val="C00000"/>
                </a:solidFill>
                <a:latin typeface="Prestige Elite Std" panose="02060509020206020304" pitchFamily="49" charset="0"/>
              </a:rPr>
              <a:t>Era </a:t>
            </a:r>
            <a:r>
              <a:rPr lang="pt-PT" sz="3600" dirty="0" err="1" smtClean="0">
                <a:solidFill>
                  <a:srgbClr val="C00000"/>
                </a:solidFill>
                <a:latin typeface="Prestige Elite Std" panose="02060509020206020304" pitchFamily="49" charset="0"/>
              </a:rPr>
              <a:t>and</a:t>
            </a:r>
            <a:r>
              <a:rPr lang="pt-PT" sz="3600" dirty="0" smtClean="0">
                <a:solidFill>
                  <a:srgbClr val="C00000"/>
                </a:solidFill>
                <a:latin typeface="Prestige Elite Std" panose="02060509020206020304" pitchFamily="49" charset="0"/>
              </a:rPr>
              <a:t> Industrial </a:t>
            </a:r>
            <a:r>
              <a:rPr lang="pt-PT" sz="3600" dirty="0" err="1" smtClean="0">
                <a:solidFill>
                  <a:srgbClr val="C00000"/>
                </a:solidFill>
                <a:latin typeface="Prestige Elite Std" panose="02060509020206020304" pitchFamily="49" charset="0"/>
              </a:rPr>
              <a:t>Revolution</a:t>
            </a:r>
            <a:endParaRPr lang="pt-PT" sz="3600" dirty="0">
              <a:solidFill>
                <a:srgbClr val="C00000"/>
              </a:solidFill>
              <a:latin typeface="Prestige Elite Std" panose="02060509020206020304" pitchFamily="49" charset="0"/>
            </a:endParaRPr>
          </a:p>
          <a:p>
            <a:r>
              <a:rPr lang="pt-PT" sz="2000" dirty="0" smtClean="0">
                <a:latin typeface="Prestige Elite Std" panose="02060509020206020304" pitchFamily="49" charset="0"/>
              </a:rPr>
              <a:t>(1714 – 1837)</a:t>
            </a:r>
            <a:endParaRPr lang="pt-PT" sz="2000" dirty="0">
              <a:latin typeface="Prestige Elite Std" panose="02060509020206020304" pitchFamily="49" charset="0"/>
            </a:endParaRPr>
          </a:p>
        </p:txBody>
      </p:sp>
      <p:sp>
        <p:nvSpPr>
          <p:cNvPr id="10" name="CaixaDeTexto 9"/>
          <p:cNvSpPr txBox="1"/>
          <p:nvPr/>
        </p:nvSpPr>
        <p:spPr>
          <a:xfrm>
            <a:off x="2040844" y="5853124"/>
            <a:ext cx="3802743" cy="646331"/>
          </a:xfrm>
          <a:prstGeom prst="rect">
            <a:avLst/>
          </a:prstGeom>
          <a:noFill/>
        </p:spPr>
        <p:txBody>
          <a:bodyPr wrap="square" rtlCol="0">
            <a:spAutoFit/>
          </a:bodyPr>
          <a:lstStyle/>
          <a:p>
            <a:r>
              <a:rPr lang="pt-PT" sz="3600" dirty="0" err="1">
                <a:latin typeface="Prestige Elite Std" panose="02060509020206020304" pitchFamily="49" charset="0"/>
              </a:rPr>
              <a:t>Before</a:t>
            </a:r>
            <a:r>
              <a:rPr lang="pt-PT" sz="3600" dirty="0">
                <a:latin typeface="Prestige Elite Std" panose="02060509020206020304" pitchFamily="49" charset="0"/>
              </a:rPr>
              <a:t>...</a:t>
            </a:r>
            <a:endParaRPr lang="pt-PT" sz="3600" dirty="0">
              <a:latin typeface="Prestige Elite Std" panose="02060509020206020304" pitchFamily="49" charset="0"/>
            </a:endParaRPr>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126" y="1802888"/>
            <a:ext cx="4864461" cy="3645497"/>
          </a:xfrm>
          <a:prstGeom prst="rect">
            <a:avLst/>
          </a:prstGeom>
        </p:spPr>
      </p:pic>
    </p:spTree>
    <p:extLst>
      <p:ext uri="{BB962C8B-B14F-4D97-AF65-F5344CB8AC3E}">
        <p14:creationId xmlns:p14="http://schemas.microsoft.com/office/powerpoint/2010/main" val="11340884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4" name="CaixaDeTexto 3"/>
          <p:cNvSpPr txBox="1"/>
          <p:nvPr/>
        </p:nvSpPr>
        <p:spPr>
          <a:xfrm>
            <a:off x="4338693" y="609321"/>
            <a:ext cx="3570515" cy="954107"/>
          </a:xfrm>
          <a:prstGeom prst="rect">
            <a:avLst/>
          </a:prstGeom>
          <a:noFill/>
        </p:spPr>
        <p:txBody>
          <a:bodyPr wrap="square" rtlCol="0">
            <a:spAutoFit/>
          </a:bodyPr>
          <a:lstStyle>
            <a:defPPr>
              <a:defRPr lang="pt-PT"/>
            </a:defPPr>
          </a:lstStyle>
          <a:p>
            <a:pPr algn="ctr"/>
            <a:r>
              <a:rPr lang="pt-PT" sz="3600" dirty="0" err="1" smtClean="0">
                <a:solidFill>
                  <a:srgbClr val="C00000"/>
                </a:solidFill>
                <a:latin typeface="Prestige Elite Std" panose="02060509020206020304" pitchFamily="49" charset="0"/>
              </a:rPr>
              <a:t>Romanticism</a:t>
            </a:r>
            <a:endParaRPr lang="pt-PT" sz="3600" dirty="0" smtClean="0">
              <a:solidFill>
                <a:srgbClr val="C00000"/>
              </a:solidFill>
              <a:latin typeface="Prestige Elite Std" panose="02060509020206020304" pitchFamily="49" charset="0"/>
            </a:endParaRPr>
          </a:p>
          <a:p>
            <a:pPr algn="ctr"/>
            <a:r>
              <a:rPr lang="pt-PT" sz="2000" dirty="0" smtClean="0">
                <a:latin typeface="Prestige Elite Std" panose="02060509020206020304" pitchFamily="49" charset="0"/>
              </a:rPr>
              <a:t>(1800 - 1850) </a:t>
            </a:r>
            <a:endParaRPr lang="pt-PT" sz="2000" dirty="0">
              <a:latin typeface="Prestige Elite Std" panose="02060509020206020304" pitchFamily="49" charset="0"/>
            </a:endParaRPr>
          </a:p>
        </p:txBody>
      </p:sp>
      <p:sp>
        <p:nvSpPr>
          <p:cNvPr id="5" name="CaixaDeTexto 4"/>
          <p:cNvSpPr txBox="1"/>
          <p:nvPr/>
        </p:nvSpPr>
        <p:spPr>
          <a:xfrm>
            <a:off x="4724395" y="5791201"/>
            <a:ext cx="2953661" cy="707886"/>
          </a:xfrm>
          <a:prstGeom prst="rect">
            <a:avLst/>
          </a:prstGeom>
          <a:noFill/>
        </p:spPr>
        <p:txBody>
          <a:bodyPr wrap="square" rtlCol="0">
            <a:spAutoFit/>
          </a:bodyPr>
          <a:lstStyle/>
          <a:p>
            <a:pPr algn="ctr"/>
            <a:r>
              <a:rPr lang="pt-PT" sz="2000" dirty="0" smtClean="0">
                <a:latin typeface="Prestige Elite Std" panose="02060509020206020304" pitchFamily="49" charset="0"/>
              </a:rPr>
              <a:t>Augusta Ada </a:t>
            </a:r>
            <a:r>
              <a:rPr lang="pt-PT" sz="2000" dirty="0" err="1" smtClean="0">
                <a:latin typeface="Prestige Elite Std" panose="02060509020206020304" pitchFamily="49" charset="0"/>
              </a:rPr>
              <a:t>Byron</a:t>
            </a:r>
            <a:endParaRPr lang="pt-PT" sz="2000" dirty="0" smtClean="0">
              <a:latin typeface="Prestige Elite Std" panose="02060509020206020304" pitchFamily="49" charset="0"/>
            </a:endParaRPr>
          </a:p>
          <a:p>
            <a:pPr algn="ctr"/>
            <a:r>
              <a:rPr lang="pt-PT" sz="2000" dirty="0" smtClean="0">
                <a:latin typeface="Prestige Elite Std" panose="02060509020206020304" pitchFamily="49" charset="0"/>
              </a:rPr>
              <a:t>10 Dec. 1815</a:t>
            </a:r>
            <a:endParaRPr lang="pt-PT" sz="2000" dirty="0">
              <a:latin typeface="Prestige Elite Std" panose="02060509020206020304" pitchFamily="49" charset="0"/>
            </a:endParaRPr>
          </a:p>
        </p:txBody>
      </p:sp>
      <p:pic>
        <p:nvPicPr>
          <p:cNvPr id="6" name="Imagem 5"/>
          <p:cNvPicPr>
            <a:picLocks noChangeAspect="1"/>
          </p:cNvPicPr>
          <p:nvPr/>
        </p:nvPicPr>
        <p:blipFill rotWithShape="1">
          <a:blip r:embed="rId2" cstate="print">
            <a:extLst>
              <a:ext uri="{28A0092B-C50C-407E-A947-70E740481C1C}">
                <a14:useLocalDpi xmlns:a14="http://schemas.microsoft.com/office/drawing/2010/main" val="0"/>
              </a:ext>
            </a:extLst>
          </a:blip>
          <a:srcRect t="505" r="50217"/>
          <a:stretch/>
        </p:blipFill>
        <p:spPr>
          <a:xfrm>
            <a:off x="4862286" y="3115262"/>
            <a:ext cx="2677880" cy="2675939"/>
          </a:xfrm>
          <a:prstGeom prst="rect">
            <a:avLst/>
          </a:prstGeom>
        </p:spPr>
      </p:pic>
      <p:grpSp>
        <p:nvGrpSpPr>
          <p:cNvPr id="24" name="Grupo 23"/>
          <p:cNvGrpSpPr/>
          <p:nvPr/>
        </p:nvGrpSpPr>
        <p:grpSpPr>
          <a:xfrm>
            <a:off x="6201226" y="853397"/>
            <a:ext cx="5693223" cy="4795062"/>
            <a:chOff x="6201226" y="853397"/>
            <a:chExt cx="5693223" cy="4795062"/>
          </a:xfrm>
        </p:grpSpPr>
        <p:pic>
          <p:nvPicPr>
            <p:cNvPr id="8" name="Imagem 7"/>
            <p:cNvPicPr>
              <a:picLocks noChangeAspect="1"/>
            </p:cNvPicPr>
            <p:nvPr/>
          </p:nvPicPr>
          <p:blipFill rotWithShape="1">
            <a:blip r:embed="rId3">
              <a:extLst>
                <a:ext uri="{28A0092B-C50C-407E-A947-70E740481C1C}">
                  <a14:useLocalDpi xmlns:a14="http://schemas.microsoft.com/office/drawing/2010/main" val="0"/>
                </a:ext>
              </a:extLst>
            </a:blip>
            <a:srcRect l="51561" t="6420" r="89" b="421"/>
            <a:stretch/>
          </p:blipFill>
          <p:spPr>
            <a:xfrm>
              <a:off x="8287658" y="853397"/>
              <a:ext cx="3106056" cy="3779400"/>
            </a:xfrm>
            <a:prstGeom prst="rect">
              <a:avLst/>
            </a:prstGeom>
          </p:spPr>
        </p:pic>
        <p:cxnSp>
          <p:nvCxnSpPr>
            <p:cNvPr id="20" name="Conexão reta 19"/>
            <p:cNvCxnSpPr>
              <a:stCxn id="6" idx="0"/>
            </p:cNvCxnSpPr>
            <p:nvPr/>
          </p:nvCxnSpPr>
          <p:spPr>
            <a:xfrm flipV="1">
              <a:off x="6201226" y="2080706"/>
              <a:ext cx="2086432" cy="103455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CaixaDeTexto 21"/>
            <p:cNvSpPr txBox="1"/>
            <p:nvPr/>
          </p:nvSpPr>
          <p:spPr>
            <a:xfrm>
              <a:off x="8091706" y="4632796"/>
              <a:ext cx="3802743" cy="1015663"/>
            </a:xfrm>
            <a:prstGeom prst="rect">
              <a:avLst/>
            </a:prstGeom>
            <a:noFill/>
          </p:spPr>
          <p:txBody>
            <a:bodyPr wrap="square" rtlCol="0">
              <a:spAutoFit/>
            </a:bodyPr>
            <a:lstStyle/>
            <a:p>
              <a:pPr algn="ctr"/>
              <a:r>
                <a:rPr lang="pt-PT" sz="2000" dirty="0" smtClean="0">
                  <a:latin typeface="Prestige Elite Std" panose="02060509020206020304" pitchFamily="49" charset="0"/>
                </a:rPr>
                <a:t>Anne </a:t>
              </a:r>
              <a:r>
                <a:rPr lang="pt-PT" sz="2000" dirty="0" err="1" smtClean="0">
                  <a:latin typeface="Prestige Elite Std" panose="02060509020206020304" pitchFamily="49" charset="0"/>
                </a:rPr>
                <a:t>Isabella</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Milbanke</a:t>
              </a:r>
              <a:r>
                <a:rPr lang="pt-PT" sz="2000" dirty="0" smtClean="0">
                  <a:latin typeface="Prestige Elite Std" panose="02060509020206020304" pitchFamily="49" charset="0"/>
                </a:rPr>
                <a:t>,</a:t>
              </a:r>
            </a:p>
            <a:p>
              <a:pPr algn="ctr"/>
              <a:r>
                <a:rPr lang="pt-PT" sz="2000" dirty="0" err="1" smtClean="0">
                  <a:latin typeface="Prestige Elite Std" panose="02060509020206020304" pitchFamily="49" charset="0"/>
                </a:rPr>
                <a:t>Lady</a:t>
              </a:r>
              <a:r>
                <a:rPr lang="pt-PT" sz="2000" dirty="0" smtClean="0">
                  <a:latin typeface="Prestige Elite Std" panose="02060509020206020304" pitchFamily="49" charset="0"/>
                </a:rPr>
                <a:t> </a:t>
              </a:r>
              <a:r>
                <a:rPr lang="pt-PT" sz="2000" dirty="0" err="1">
                  <a:latin typeface="Prestige Elite Std" panose="02060509020206020304" pitchFamily="49" charset="0"/>
                </a:rPr>
                <a:t>W</a:t>
              </a:r>
              <a:r>
                <a:rPr lang="pt-PT" sz="2000" dirty="0" err="1" smtClean="0">
                  <a:latin typeface="Prestige Elite Std" panose="02060509020206020304" pitchFamily="49" charset="0"/>
                </a:rPr>
                <a:t>entworth</a:t>
              </a:r>
              <a:endParaRPr lang="pt-PT" sz="2000" dirty="0" smtClean="0">
                <a:latin typeface="Prestige Elite Std" panose="02060509020206020304" pitchFamily="49" charset="0"/>
              </a:endParaRPr>
            </a:p>
            <a:p>
              <a:pPr algn="ctr"/>
              <a:r>
                <a:rPr lang="pt-PT" sz="2000" dirty="0" smtClean="0">
                  <a:latin typeface="Prestige Elite Std" panose="02060509020206020304" pitchFamily="49" charset="0"/>
                </a:rPr>
                <a:t>(1792 – 1860)</a:t>
              </a:r>
              <a:endParaRPr lang="pt-PT" sz="2000" dirty="0">
                <a:latin typeface="Prestige Elite Std" panose="02060509020206020304" pitchFamily="49" charset="0"/>
              </a:endParaRPr>
            </a:p>
          </p:txBody>
        </p:sp>
      </p:grpSp>
      <p:grpSp>
        <p:nvGrpSpPr>
          <p:cNvPr id="25" name="Grupo 24"/>
          <p:cNvGrpSpPr/>
          <p:nvPr/>
        </p:nvGrpSpPr>
        <p:grpSpPr>
          <a:xfrm>
            <a:off x="439058" y="853395"/>
            <a:ext cx="5762168" cy="4810600"/>
            <a:chOff x="439058" y="853395"/>
            <a:chExt cx="5762168" cy="4810600"/>
          </a:xfrm>
        </p:grpSpPr>
        <p:pic>
          <p:nvPicPr>
            <p:cNvPr id="11" name="Imagem 10"/>
            <p:cNvPicPr>
              <a:picLocks noChangeAspect="1"/>
            </p:cNvPicPr>
            <p:nvPr/>
          </p:nvPicPr>
          <p:blipFill rotWithShape="1">
            <a:blip r:embed="rId3">
              <a:extLst>
                <a:ext uri="{28A0092B-C50C-407E-A947-70E740481C1C}">
                  <a14:useLocalDpi xmlns:a14="http://schemas.microsoft.com/office/drawing/2010/main" val="0"/>
                </a:ext>
              </a:extLst>
            </a:blip>
            <a:srcRect r="50312"/>
            <a:stretch/>
          </p:blipFill>
          <p:spPr>
            <a:xfrm>
              <a:off x="890809" y="853395"/>
              <a:ext cx="2973613" cy="3779401"/>
            </a:xfrm>
            <a:prstGeom prst="rect">
              <a:avLst/>
            </a:prstGeom>
          </p:spPr>
        </p:pic>
        <p:cxnSp>
          <p:nvCxnSpPr>
            <p:cNvPr id="15" name="Conexão reta 14"/>
            <p:cNvCxnSpPr>
              <a:endCxn id="6" idx="0"/>
            </p:cNvCxnSpPr>
            <p:nvPr/>
          </p:nvCxnSpPr>
          <p:spPr>
            <a:xfrm>
              <a:off x="3864422" y="2080706"/>
              <a:ext cx="2336804" cy="103455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CaixaDeTexto 22"/>
            <p:cNvSpPr txBox="1"/>
            <p:nvPr/>
          </p:nvSpPr>
          <p:spPr>
            <a:xfrm>
              <a:off x="439058" y="4648332"/>
              <a:ext cx="3871688" cy="1015663"/>
            </a:xfrm>
            <a:prstGeom prst="rect">
              <a:avLst/>
            </a:prstGeom>
            <a:noFill/>
          </p:spPr>
          <p:txBody>
            <a:bodyPr wrap="square" rtlCol="0">
              <a:spAutoFit/>
            </a:bodyPr>
            <a:lstStyle/>
            <a:p>
              <a:pPr algn="ctr"/>
              <a:r>
                <a:rPr lang="pt-PT" sz="2000" dirty="0" smtClean="0">
                  <a:latin typeface="Prestige Elite Std" panose="02060509020206020304" pitchFamily="49" charset="0"/>
                </a:rPr>
                <a:t>George Gordon </a:t>
              </a:r>
              <a:r>
                <a:rPr lang="pt-PT" sz="2000" dirty="0" err="1" smtClean="0">
                  <a:latin typeface="Prestige Elite Std" panose="02060509020206020304" pitchFamily="49" charset="0"/>
                </a:rPr>
                <a:t>Byron</a:t>
              </a:r>
              <a:r>
                <a:rPr lang="pt-PT" sz="2000" dirty="0" smtClean="0">
                  <a:latin typeface="Prestige Elite Std" panose="02060509020206020304" pitchFamily="49" charset="0"/>
                </a:rPr>
                <a:t>,</a:t>
              </a:r>
            </a:p>
            <a:p>
              <a:pPr algn="ctr"/>
              <a:r>
                <a:rPr lang="pt-PT" sz="2000" dirty="0" smtClean="0">
                  <a:latin typeface="Prestige Elite Std" panose="02060509020206020304" pitchFamily="49" charset="0"/>
                </a:rPr>
                <a:t>Lord </a:t>
              </a:r>
              <a:r>
                <a:rPr lang="pt-PT" sz="2000" dirty="0" err="1" smtClean="0">
                  <a:latin typeface="Prestige Elite Std" panose="02060509020206020304" pitchFamily="49" charset="0"/>
                </a:rPr>
                <a:t>Byron</a:t>
              </a:r>
              <a:endParaRPr lang="pt-PT" sz="2000" dirty="0" smtClean="0">
                <a:latin typeface="Prestige Elite Std" panose="02060509020206020304" pitchFamily="49" charset="0"/>
              </a:endParaRPr>
            </a:p>
            <a:p>
              <a:pPr algn="ctr"/>
              <a:r>
                <a:rPr lang="pt-PT" sz="2000" dirty="0" smtClean="0">
                  <a:latin typeface="Prestige Elite Std" panose="02060509020206020304" pitchFamily="49" charset="0"/>
                </a:rPr>
                <a:t>(1788 – 1824)</a:t>
              </a:r>
              <a:endParaRPr lang="pt-PT" sz="2000" dirty="0">
                <a:latin typeface="Prestige Elite Std" panose="02060509020206020304" pitchFamily="49" charset="0"/>
              </a:endParaRPr>
            </a:p>
          </p:txBody>
        </p:sp>
      </p:grpSp>
    </p:spTree>
    <p:extLst>
      <p:ext uri="{BB962C8B-B14F-4D97-AF65-F5344CB8AC3E}">
        <p14:creationId xmlns:p14="http://schemas.microsoft.com/office/powerpoint/2010/main" val="133781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6" name="CaixaDeTexto 5"/>
          <p:cNvSpPr txBox="1"/>
          <p:nvPr/>
        </p:nvSpPr>
        <p:spPr>
          <a:xfrm>
            <a:off x="653140" y="608649"/>
            <a:ext cx="4542973" cy="3139321"/>
          </a:xfrm>
          <a:prstGeom prst="rect">
            <a:avLst/>
          </a:prstGeom>
          <a:noFill/>
        </p:spPr>
        <p:txBody>
          <a:bodyPr wrap="square" rtlCol="0">
            <a:spAutoFit/>
          </a:bodyPr>
          <a:lstStyle/>
          <a:p>
            <a:pPr algn="just"/>
            <a:r>
              <a:rPr lang="en-US" sz="2000" dirty="0" smtClean="0">
                <a:solidFill>
                  <a:srgbClr val="C00000"/>
                </a:solidFill>
                <a:latin typeface="Prestige Elite Std" panose="02060509020206020304" pitchFamily="49" charset="0"/>
              </a:rPr>
              <a:t>Emotion</a:t>
            </a:r>
            <a:r>
              <a:rPr lang="en-US" sz="2000" dirty="0" smtClean="0">
                <a:latin typeface="Prestige Elite Std" panose="02060509020206020304" pitchFamily="49" charset="0"/>
              </a:rPr>
              <a:t> and </a:t>
            </a:r>
            <a:r>
              <a:rPr lang="en-US" sz="2000" dirty="0" smtClean="0">
                <a:solidFill>
                  <a:srgbClr val="C00000"/>
                </a:solidFill>
                <a:latin typeface="Prestige Elite Std" panose="02060509020206020304" pitchFamily="49" charset="0"/>
              </a:rPr>
              <a:t>individualism</a:t>
            </a:r>
            <a:r>
              <a:rPr lang="en-US" sz="2000" dirty="0" smtClean="0">
                <a:latin typeface="Prestige Elite Std" panose="02060509020206020304" pitchFamily="49" charset="0"/>
              </a:rPr>
              <a:t>.</a:t>
            </a:r>
          </a:p>
          <a:p>
            <a:pPr algn="just"/>
            <a:endParaRPr lang="en-US" sz="2000" dirty="0">
              <a:latin typeface="Prestige Elite Std" panose="02060509020206020304" pitchFamily="49" charset="0"/>
            </a:endParaRPr>
          </a:p>
          <a:p>
            <a:pPr algn="just"/>
            <a:r>
              <a:rPr lang="en-US" sz="2000" dirty="0" smtClean="0">
                <a:latin typeface="Prestige Elite Std" panose="02060509020206020304" pitchFamily="49" charset="0"/>
              </a:rPr>
              <a:t>Glorification of the </a:t>
            </a:r>
            <a:r>
              <a:rPr lang="en-US" sz="2000" dirty="0" smtClean="0">
                <a:solidFill>
                  <a:srgbClr val="C00000"/>
                </a:solidFill>
                <a:latin typeface="Prestige Elite Std" panose="02060509020206020304" pitchFamily="49" charset="0"/>
              </a:rPr>
              <a:t>past</a:t>
            </a:r>
            <a:r>
              <a:rPr lang="en-US" sz="2000" dirty="0" smtClean="0">
                <a:latin typeface="Prestige Elite Std" panose="02060509020206020304" pitchFamily="49" charset="0"/>
              </a:rPr>
              <a:t> and </a:t>
            </a:r>
            <a:r>
              <a:rPr lang="en-US" sz="2000" dirty="0" smtClean="0">
                <a:solidFill>
                  <a:srgbClr val="C00000"/>
                </a:solidFill>
                <a:latin typeface="Prestige Elite Std" panose="02060509020206020304" pitchFamily="49" charset="0"/>
              </a:rPr>
              <a:t>nature</a:t>
            </a:r>
          </a:p>
          <a:p>
            <a:pPr algn="just"/>
            <a:endParaRPr lang="en-US" sz="2000" dirty="0" smtClean="0">
              <a:latin typeface="Prestige Elite Std" panose="02060509020206020304" pitchFamily="49" charset="0"/>
            </a:endParaRPr>
          </a:p>
          <a:p>
            <a:pPr algn="just"/>
            <a:r>
              <a:rPr lang="en-US" sz="2000" dirty="0" smtClean="0">
                <a:solidFill>
                  <a:srgbClr val="C00000"/>
                </a:solidFill>
                <a:latin typeface="Prestige Elite Std" panose="02060509020206020304" pitchFamily="49" charset="0"/>
              </a:rPr>
              <a:t>Medieval</a:t>
            </a:r>
            <a:r>
              <a:rPr lang="en-US" sz="2000" dirty="0" smtClean="0">
                <a:latin typeface="Prestige Elite Std" panose="02060509020206020304" pitchFamily="49" charset="0"/>
              </a:rPr>
              <a:t> versus </a:t>
            </a:r>
            <a:r>
              <a:rPr lang="en-US" sz="2000" dirty="0" smtClean="0">
                <a:solidFill>
                  <a:srgbClr val="C00000"/>
                </a:solidFill>
                <a:latin typeface="Prestige Elite Std" panose="02060509020206020304" pitchFamily="49" charset="0"/>
              </a:rPr>
              <a:t>classical</a:t>
            </a:r>
            <a:r>
              <a:rPr lang="en-US" sz="2000" dirty="0" smtClean="0">
                <a:latin typeface="Prestige Elite Std" panose="02060509020206020304" pitchFamily="49" charset="0"/>
              </a:rPr>
              <a:t>.</a:t>
            </a:r>
          </a:p>
          <a:p>
            <a:pPr algn="just"/>
            <a:endParaRPr lang="en-US" sz="2000" dirty="0" smtClean="0">
              <a:latin typeface="Prestige Elite Std" panose="02060509020206020304" pitchFamily="49" charset="0"/>
            </a:endParaRPr>
          </a:p>
          <a:p>
            <a:pPr algn="just"/>
            <a:r>
              <a:rPr lang="en-US" sz="2000" dirty="0" smtClean="0">
                <a:solidFill>
                  <a:srgbClr val="C00000"/>
                </a:solidFill>
                <a:latin typeface="Prestige Elite Std" panose="02060509020206020304" pitchFamily="49" charset="0"/>
              </a:rPr>
              <a:t>Orientalism</a:t>
            </a:r>
            <a:r>
              <a:rPr lang="en-US" sz="2000" dirty="0" smtClean="0">
                <a:latin typeface="Prestige Elite Std" panose="02060509020206020304" pitchFamily="49" charset="0"/>
              </a:rPr>
              <a:t> and the </a:t>
            </a:r>
            <a:r>
              <a:rPr lang="en-US" sz="2000" dirty="0" smtClean="0">
                <a:solidFill>
                  <a:srgbClr val="C00000"/>
                </a:solidFill>
                <a:latin typeface="Prestige Elite Std" panose="02060509020206020304" pitchFamily="49" charset="0"/>
              </a:rPr>
              <a:t>Gothic novel</a:t>
            </a:r>
            <a:r>
              <a:rPr lang="en-US" sz="2000" dirty="0" smtClean="0">
                <a:latin typeface="Prestige Elite Std" panose="02060509020206020304" pitchFamily="49" charset="0"/>
              </a:rPr>
              <a:t>.</a:t>
            </a:r>
            <a:endParaRPr lang="pt-PT" sz="2000" dirty="0" smtClean="0">
              <a:latin typeface="Prestige Elite Std" panose="02060509020206020304" pitchFamily="49" charset="0"/>
            </a:endParaRPr>
          </a:p>
          <a:p>
            <a:endParaRPr lang="pt-PT" dirty="0"/>
          </a:p>
        </p:txBody>
      </p:sp>
      <p:sp>
        <p:nvSpPr>
          <p:cNvPr id="11" name="CaixaDeTexto 10"/>
          <p:cNvSpPr txBox="1"/>
          <p:nvPr/>
        </p:nvSpPr>
        <p:spPr>
          <a:xfrm>
            <a:off x="682170" y="4114509"/>
            <a:ext cx="4542973" cy="400110"/>
          </a:xfrm>
          <a:prstGeom prst="rect">
            <a:avLst/>
          </a:prstGeom>
          <a:noFill/>
        </p:spPr>
        <p:txBody>
          <a:bodyPr wrap="square" rtlCol="0">
            <a:spAutoFit/>
          </a:bodyPr>
          <a:lstStyle/>
          <a:p>
            <a:pPr algn="just"/>
            <a:r>
              <a:rPr lang="pt-PT" sz="2000" dirty="0" smtClean="0">
                <a:latin typeface="Prestige Elite Std" panose="02060509020206020304" pitchFamily="49" charset="0"/>
              </a:rPr>
              <a:t>Augusta Maria </a:t>
            </a:r>
            <a:r>
              <a:rPr lang="pt-PT" sz="2000" dirty="0" err="1" smtClean="0">
                <a:latin typeface="Prestige Elite Std" panose="02060509020206020304" pitchFamily="49" charset="0"/>
              </a:rPr>
              <a:t>Leigh</a:t>
            </a:r>
            <a:r>
              <a:rPr lang="pt-PT" sz="2000" dirty="0" smtClean="0">
                <a:latin typeface="Prestige Elite Std" panose="02060509020206020304" pitchFamily="49" charset="0"/>
              </a:rPr>
              <a:t> &amp; </a:t>
            </a:r>
            <a:r>
              <a:rPr lang="pt-PT" sz="2000" dirty="0" err="1" smtClean="0">
                <a:latin typeface="Prestige Elite Std" panose="02060509020206020304" pitchFamily="49" charset="0"/>
              </a:rPr>
              <a:t>Byron</a:t>
            </a:r>
            <a:r>
              <a:rPr lang="pt-PT" sz="2000" dirty="0" smtClean="0">
                <a:latin typeface="Prestige Elite Std" panose="02060509020206020304" pitchFamily="49" charset="0"/>
              </a:rPr>
              <a:t>.</a:t>
            </a:r>
            <a:endParaRPr lang="pt-PT" sz="2000" dirty="0">
              <a:latin typeface="Prestige Elite Std" panose="02060509020206020304" pitchFamily="49" charset="0"/>
            </a:endParaRPr>
          </a:p>
        </p:txBody>
      </p:sp>
      <p:sp>
        <p:nvSpPr>
          <p:cNvPr id="14" name="CaixaDeTexto 13"/>
          <p:cNvSpPr txBox="1"/>
          <p:nvPr/>
        </p:nvSpPr>
        <p:spPr>
          <a:xfrm>
            <a:off x="682170" y="5718629"/>
            <a:ext cx="10682515" cy="1610657"/>
          </a:xfrm>
          <a:prstGeom prst="rect">
            <a:avLst/>
          </a:prstGeom>
          <a:noFill/>
        </p:spPr>
        <p:txBody>
          <a:bodyPr wrap="square" rtlCol="0">
            <a:spAutoFit/>
          </a:bodyPr>
          <a:lstStyle/>
          <a:p>
            <a:pPr algn="just"/>
            <a:r>
              <a:rPr lang="en-US" sz="2000" dirty="0" smtClean="0">
                <a:latin typeface="Prestige Elite Std" panose="02060509020206020304" pitchFamily="49" charset="0"/>
              </a:rPr>
              <a:t>«The </a:t>
            </a:r>
            <a:r>
              <a:rPr lang="en-US" sz="2000" dirty="0">
                <a:latin typeface="Prestige Elite Std" panose="02060509020206020304" pitchFamily="49" charset="0"/>
              </a:rPr>
              <a:t>great art of life is sensation, to feel that we exist, even in pain</a:t>
            </a:r>
            <a:r>
              <a:rPr lang="en-US" sz="2000" dirty="0" smtClean="0">
                <a:latin typeface="Prestige Elite Std" panose="02060509020206020304" pitchFamily="49" charset="0"/>
              </a:rPr>
              <a:t>.» </a:t>
            </a:r>
            <a:r>
              <a:rPr lang="en-US" sz="2000" dirty="0">
                <a:latin typeface="Prestige Elite Std" panose="02060509020206020304" pitchFamily="49" charset="0"/>
              </a:rPr>
              <a:t>- Lord Byron</a:t>
            </a:r>
            <a:endParaRPr lang="pt-PT" sz="2000" dirty="0">
              <a:latin typeface="Prestige Elite Std" panose="02060509020206020304" pitchFamily="49" charset="0"/>
            </a:endParaRPr>
          </a:p>
          <a:p>
            <a:pPr algn="just"/>
            <a:endParaRPr lang="en-US" sz="2000" dirty="0" smtClean="0">
              <a:latin typeface="Prestige Elite Std" panose="02060509020206020304" pitchFamily="49" charset="0"/>
            </a:endParaRPr>
          </a:p>
          <a:p>
            <a:pPr algn="just"/>
            <a:r>
              <a:rPr lang="en-US" sz="2000" dirty="0">
                <a:latin typeface="Prestige Elite Std" panose="02060509020206020304" pitchFamily="49" charset="0"/>
              </a:rPr>
              <a:t/>
            </a:r>
            <a:br>
              <a:rPr lang="en-US" sz="2000" dirty="0">
                <a:latin typeface="Prestige Elite Std" panose="02060509020206020304" pitchFamily="49" charset="0"/>
              </a:rPr>
            </a:br>
            <a:r>
              <a:rPr lang="en-US" sz="1600" dirty="0" smtClean="0">
                <a:latin typeface="Prestige Elite Std" panose="02060509020206020304" pitchFamily="49" charset="0"/>
              </a:rPr>
              <a:t>Lord Byron</a:t>
            </a:r>
            <a:endParaRPr lang="pt-PT" sz="1600" dirty="0">
              <a:latin typeface="Prestige Elite Std" panose="02060509020206020304" pitchFamily="49" charset="0"/>
            </a:endParaRP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0775" y="608649"/>
            <a:ext cx="4697225" cy="4800563"/>
          </a:xfrm>
          <a:prstGeom prst="rect">
            <a:avLst/>
          </a:prstGeom>
        </p:spPr>
      </p:pic>
      <p:sp>
        <p:nvSpPr>
          <p:cNvPr id="12" name="CaixaDeTexto 11"/>
          <p:cNvSpPr txBox="1"/>
          <p:nvPr/>
        </p:nvSpPr>
        <p:spPr>
          <a:xfrm>
            <a:off x="682170" y="4626920"/>
            <a:ext cx="6328229" cy="400110"/>
          </a:xfrm>
          <a:prstGeom prst="rect">
            <a:avLst/>
          </a:prstGeom>
          <a:noFill/>
        </p:spPr>
        <p:txBody>
          <a:bodyPr wrap="square" rtlCol="0">
            <a:spAutoFit/>
          </a:bodyPr>
          <a:lstStyle/>
          <a:p>
            <a:pPr algn="just"/>
            <a:r>
              <a:rPr lang="pt-PT" sz="2000" dirty="0" err="1" smtClean="0">
                <a:latin typeface="Prestige Elite Std" panose="02060509020206020304" pitchFamily="49" charset="0"/>
              </a:rPr>
              <a:t>Divorce</a:t>
            </a:r>
            <a:r>
              <a:rPr lang="pt-PT" sz="2000" dirty="0" smtClean="0">
                <a:latin typeface="Prestige Elite Std" panose="02060509020206020304" pitchFamily="49" charset="0"/>
              </a:rPr>
              <a:t>.</a:t>
            </a:r>
            <a:endParaRPr lang="pt-PT" sz="2000" dirty="0">
              <a:latin typeface="Prestige Elite Std" panose="02060509020206020304" pitchFamily="49" charset="0"/>
            </a:endParaRPr>
          </a:p>
        </p:txBody>
      </p:sp>
    </p:spTree>
    <p:extLst>
      <p:ext uri="{BB962C8B-B14F-4D97-AF65-F5344CB8AC3E}">
        <p14:creationId xmlns:p14="http://schemas.microsoft.com/office/powerpoint/2010/main" val="230800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798" y="2918063"/>
            <a:ext cx="1977813" cy="2620034"/>
          </a:xfrm>
          <a:prstGeom prst="rect">
            <a:avLst/>
          </a:prstGeom>
        </p:spPr>
      </p:pic>
      <p:sp>
        <p:nvSpPr>
          <p:cNvPr id="9" name="CaixaDeTexto 8"/>
          <p:cNvSpPr txBox="1"/>
          <p:nvPr/>
        </p:nvSpPr>
        <p:spPr>
          <a:xfrm>
            <a:off x="355457" y="103617"/>
            <a:ext cx="2888342" cy="646331"/>
          </a:xfrm>
          <a:prstGeom prst="rect">
            <a:avLst/>
          </a:prstGeom>
          <a:noFill/>
        </p:spPr>
        <p:txBody>
          <a:bodyPr wrap="square" rtlCol="0">
            <a:spAutoFit/>
          </a:bodyPr>
          <a:lstStyle/>
          <a:p>
            <a:pPr algn="just"/>
            <a:r>
              <a:rPr lang="pt-PT" sz="3600" b="1" dirty="0" err="1" smtClean="0">
                <a:solidFill>
                  <a:srgbClr val="C00000"/>
                </a:solidFill>
                <a:latin typeface="Prestige Elite Std" panose="02060509020206020304" pitchFamily="49" charset="0"/>
              </a:rPr>
              <a:t>Education</a:t>
            </a:r>
            <a:endParaRPr lang="en-US" sz="3600" dirty="0" smtClean="0">
              <a:solidFill>
                <a:srgbClr val="C00000"/>
              </a:solidFill>
              <a:latin typeface="Prestige Elite Std" panose="02060509020206020304" pitchFamily="49" charset="0"/>
            </a:endParaRPr>
          </a:p>
        </p:txBody>
      </p:sp>
      <p:sp>
        <p:nvSpPr>
          <p:cNvPr id="12" name="CaixaDeTexto 11"/>
          <p:cNvSpPr txBox="1"/>
          <p:nvPr/>
        </p:nvSpPr>
        <p:spPr>
          <a:xfrm>
            <a:off x="9305610" y="113657"/>
            <a:ext cx="2728685" cy="646331"/>
          </a:xfrm>
          <a:prstGeom prst="rect">
            <a:avLst/>
          </a:prstGeom>
          <a:noFill/>
        </p:spPr>
        <p:txBody>
          <a:bodyPr wrap="square" rtlCol="0">
            <a:spAutoFit/>
          </a:bodyPr>
          <a:lstStyle/>
          <a:p>
            <a:pPr algn="just"/>
            <a:r>
              <a:rPr lang="pt-PT" sz="3600" b="1" dirty="0" err="1" smtClean="0">
                <a:solidFill>
                  <a:srgbClr val="C00000"/>
                </a:solidFill>
                <a:latin typeface="Prestige Elite Std" panose="02060509020206020304" pitchFamily="49" charset="0"/>
              </a:rPr>
              <a:t>Friends</a:t>
            </a:r>
            <a:endParaRPr lang="en-US" sz="3600" dirty="0" smtClean="0">
              <a:solidFill>
                <a:srgbClr val="C00000"/>
              </a:solidFill>
              <a:latin typeface="Prestige Elite Std" panose="02060509020206020304" pitchFamily="49" charset="0"/>
            </a:endParaRPr>
          </a:p>
        </p:txBody>
      </p:sp>
      <p:grpSp>
        <p:nvGrpSpPr>
          <p:cNvPr id="10" name="Grupo 9"/>
          <p:cNvGrpSpPr/>
          <p:nvPr/>
        </p:nvGrpSpPr>
        <p:grpSpPr>
          <a:xfrm>
            <a:off x="3384935" y="1398336"/>
            <a:ext cx="3788595" cy="4734437"/>
            <a:chOff x="3384935" y="1398336"/>
            <a:chExt cx="3788595" cy="4734437"/>
          </a:xfrm>
        </p:grpSpPr>
        <p:sp>
          <p:nvSpPr>
            <p:cNvPr id="8" name="CaixaDeTexto 7"/>
            <p:cNvSpPr txBox="1"/>
            <p:nvPr/>
          </p:nvSpPr>
          <p:spPr>
            <a:xfrm>
              <a:off x="3762671" y="1398336"/>
              <a:ext cx="3410859" cy="646331"/>
            </a:xfrm>
            <a:prstGeom prst="rect">
              <a:avLst/>
            </a:prstGeom>
            <a:noFill/>
          </p:spPr>
          <p:txBody>
            <a:bodyPr wrap="square" rtlCol="0">
              <a:spAutoFit/>
            </a:bodyPr>
            <a:lstStyle/>
            <a:p>
              <a:pPr algn="just"/>
              <a:r>
                <a:rPr lang="pt-PT" sz="3600" b="1" dirty="0" err="1" smtClean="0">
                  <a:solidFill>
                    <a:srgbClr val="C00000"/>
                  </a:solidFill>
                  <a:latin typeface="Prestige Elite Std" panose="02060509020206020304" pitchFamily="49" charset="0"/>
                </a:rPr>
                <a:t>Marriage</a:t>
              </a:r>
              <a:endParaRPr lang="en-US" sz="3600" dirty="0" smtClean="0">
                <a:solidFill>
                  <a:srgbClr val="C00000"/>
                </a:solidFill>
                <a:latin typeface="Prestige Elite Std" panose="02060509020206020304" pitchFamily="49" charset="0"/>
              </a:endParaRPr>
            </a:p>
          </p:txBody>
        </p:sp>
        <p:grpSp>
          <p:nvGrpSpPr>
            <p:cNvPr id="27" name="Grupo 26"/>
            <p:cNvGrpSpPr/>
            <p:nvPr/>
          </p:nvGrpSpPr>
          <p:grpSpPr>
            <a:xfrm>
              <a:off x="3384935" y="1967888"/>
              <a:ext cx="3323771" cy="4164885"/>
              <a:chOff x="3384935" y="1793077"/>
              <a:chExt cx="3323771" cy="4164885"/>
            </a:xfrm>
          </p:grpSpPr>
          <p:sp>
            <p:nvSpPr>
              <p:cNvPr id="15" name="CaixaDeTexto 14"/>
              <p:cNvSpPr txBox="1"/>
              <p:nvPr/>
            </p:nvSpPr>
            <p:spPr>
              <a:xfrm>
                <a:off x="3445275" y="5373187"/>
                <a:ext cx="3108883" cy="584775"/>
              </a:xfrm>
              <a:prstGeom prst="rect">
                <a:avLst/>
              </a:prstGeom>
              <a:noFill/>
            </p:spPr>
            <p:txBody>
              <a:bodyPr wrap="square" rtlCol="0">
                <a:spAutoFit/>
              </a:bodyPr>
              <a:lstStyle/>
              <a:p>
                <a:pPr algn="just"/>
                <a:r>
                  <a:rPr lang="pt-PT" b="1" dirty="0" err="1" smtClean="0">
                    <a:latin typeface="Prestige Elite Std" panose="02060509020206020304" pitchFamily="49" charset="0"/>
                  </a:rPr>
                  <a:t>Countess</a:t>
                </a:r>
                <a:r>
                  <a:rPr lang="pt-PT" b="1" dirty="0" smtClean="0">
                    <a:latin typeface="Prestige Elite Std" panose="02060509020206020304" pitchFamily="49" charset="0"/>
                  </a:rPr>
                  <a:t> </a:t>
                </a:r>
                <a:r>
                  <a:rPr lang="pt-PT" b="1" dirty="0" err="1" smtClean="0">
                    <a:latin typeface="Prestige Elite Std" panose="02060509020206020304" pitchFamily="49" charset="0"/>
                  </a:rPr>
                  <a:t>of</a:t>
                </a:r>
                <a:r>
                  <a:rPr lang="pt-PT" b="1" dirty="0" smtClean="0">
                    <a:latin typeface="Prestige Elite Std" panose="02060509020206020304" pitchFamily="49" charset="0"/>
                  </a:rPr>
                  <a:t> </a:t>
                </a:r>
                <a:r>
                  <a:rPr lang="pt-PT" b="1" dirty="0" smtClean="0">
                    <a:latin typeface="Prestige Elite Std" panose="02060509020206020304" pitchFamily="49" charset="0"/>
                  </a:rPr>
                  <a:t>Lovelace</a:t>
                </a:r>
              </a:p>
              <a:p>
                <a:pPr algn="ctr"/>
                <a:r>
                  <a:rPr lang="pt-PT" sz="1400" b="1" dirty="0" smtClean="0">
                    <a:latin typeface="Prestige Elite Std" panose="02060509020206020304" pitchFamily="49" charset="0"/>
                  </a:rPr>
                  <a:t>1835</a:t>
                </a:r>
                <a:endParaRPr lang="en-US" sz="1400" dirty="0" smtClean="0">
                  <a:latin typeface="Prestige Elite Std" panose="02060509020206020304" pitchFamily="49" charset="0"/>
                </a:endParaRPr>
              </a:p>
            </p:txBody>
          </p:sp>
          <p:sp>
            <p:nvSpPr>
              <p:cNvPr id="16" name="CaixaDeTexto 15"/>
              <p:cNvSpPr txBox="1"/>
              <p:nvPr/>
            </p:nvSpPr>
            <p:spPr>
              <a:xfrm>
                <a:off x="3384935" y="1793077"/>
                <a:ext cx="3323771" cy="646331"/>
              </a:xfrm>
              <a:prstGeom prst="rect">
                <a:avLst/>
              </a:prstGeom>
              <a:noFill/>
            </p:spPr>
            <p:txBody>
              <a:bodyPr wrap="square" rtlCol="0">
                <a:spAutoFit/>
              </a:bodyPr>
              <a:lstStyle/>
              <a:p>
                <a:pPr algn="ctr"/>
                <a:r>
                  <a:rPr lang="pt-PT" b="1" dirty="0">
                    <a:latin typeface="Prestige Elite Std" panose="02060509020206020304" pitchFamily="49" charset="0"/>
                  </a:rPr>
                  <a:t>William </a:t>
                </a:r>
                <a:r>
                  <a:rPr lang="pt-PT" b="1" dirty="0" smtClean="0">
                    <a:latin typeface="Prestige Elite Std" panose="02060509020206020304" pitchFamily="49" charset="0"/>
                  </a:rPr>
                  <a:t>King-Noel,</a:t>
                </a:r>
              </a:p>
              <a:p>
                <a:pPr algn="ctr"/>
                <a:r>
                  <a:rPr lang="pt-PT" b="1" dirty="0" smtClean="0">
                    <a:latin typeface="Prestige Elite Std" panose="02060509020206020304" pitchFamily="49" charset="0"/>
                  </a:rPr>
                  <a:t>1st </a:t>
                </a:r>
                <a:r>
                  <a:rPr lang="pt-PT" b="1" dirty="0" err="1" smtClean="0">
                    <a:latin typeface="Prestige Elite Std" panose="02060509020206020304" pitchFamily="49" charset="0"/>
                  </a:rPr>
                  <a:t>Earl</a:t>
                </a:r>
                <a:r>
                  <a:rPr lang="pt-PT" b="1" dirty="0" smtClean="0">
                    <a:latin typeface="Prestige Elite Std" panose="02060509020206020304" pitchFamily="49" charset="0"/>
                  </a:rPr>
                  <a:t> </a:t>
                </a:r>
                <a:r>
                  <a:rPr lang="pt-PT" b="1" dirty="0" err="1" smtClean="0">
                    <a:latin typeface="Prestige Elite Std" panose="02060509020206020304" pitchFamily="49" charset="0"/>
                  </a:rPr>
                  <a:t>of</a:t>
                </a:r>
                <a:r>
                  <a:rPr lang="pt-PT" b="1" dirty="0" smtClean="0">
                    <a:latin typeface="Prestige Elite Std" panose="02060509020206020304" pitchFamily="49" charset="0"/>
                  </a:rPr>
                  <a:t> Lovelace</a:t>
                </a:r>
                <a:endParaRPr lang="pt-PT" b="1" dirty="0">
                  <a:latin typeface="Prestige Elite Std" panose="02060509020206020304" pitchFamily="49" charset="0"/>
                </a:endParaRPr>
              </a:p>
            </p:txBody>
          </p:sp>
        </p:grpSp>
      </p:grpSp>
      <p:grpSp>
        <p:nvGrpSpPr>
          <p:cNvPr id="25" name="Grupo 24"/>
          <p:cNvGrpSpPr/>
          <p:nvPr/>
        </p:nvGrpSpPr>
        <p:grpSpPr>
          <a:xfrm>
            <a:off x="335827" y="2084100"/>
            <a:ext cx="2666114" cy="4457884"/>
            <a:chOff x="408398" y="2084100"/>
            <a:chExt cx="2666114" cy="4457884"/>
          </a:xfrm>
        </p:grpSpPr>
        <p:pic>
          <p:nvPicPr>
            <p:cNvPr id="7" name="Imagem 6"/>
            <p:cNvPicPr>
              <a:picLocks noChangeAspect="1"/>
            </p:cNvPicPr>
            <p:nvPr/>
          </p:nvPicPr>
          <p:blipFill rotWithShape="1">
            <a:blip r:embed="rId3">
              <a:extLst>
                <a:ext uri="{28A0092B-C50C-407E-A947-70E740481C1C}">
                  <a14:useLocalDpi xmlns:a14="http://schemas.microsoft.com/office/drawing/2010/main" val="0"/>
                </a:ext>
              </a:extLst>
            </a:blip>
            <a:srcRect l="18306" t="5091" r="16985"/>
            <a:stretch/>
          </p:blipFill>
          <p:spPr>
            <a:xfrm>
              <a:off x="1148776" y="2705370"/>
              <a:ext cx="1202094" cy="1200175"/>
            </a:xfrm>
            <a:prstGeom prst="rect">
              <a:avLst/>
            </a:prstGeom>
          </p:spPr>
        </p:pic>
        <p:grpSp>
          <p:nvGrpSpPr>
            <p:cNvPr id="5" name="Grupo 4"/>
            <p:cNvGrpSpPr/>
            <p:nvPr/>
          </p:nvGrpSpPr>
          <p:grpSpPr>
            <a:xfrm>
              <a:off x="408398" y="2084100"/>
              <a:ext cx="2666114" cy="4457884"/>
              <a:chOff x="408398" y="2084100"/>
              <a:chExt cx="2666114" cy="4457884"/>
            </a:xfrm>
          </p:grpSpPr>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3436" y="4519802"/>
                <a:ext cx="1202003" cy="1482470"/>
              </a:xfrm>
              <a:prstGeom prst="rect">
                <a:avLst/>
              </a:prstGeom>
            </p:spPr>
          </p:pic>
          <p:sp>
            <p:nvSpPr>
              <p:cNvPr id="11" name="Retângulo 10"/>
              <p:cNvSpPr/>
              <p:nvPr/>
            </p:nvSpPr>
            <p:spPr>
              <a:xfrm>
                <a:off x="569049" y="3878651"/>
                <a:ext cx="2390398" cy="584775"/>
              </a:xfrm>
              <a:prstGeom prst="rect">
                <a:avLst/>
              </a:prstGeom>
            </p:spPr>
            <p:txBody>
              <a:bodyPr wrap="none">
                <a:spAutoFit/>
              </a:bodyPr>
              <a:lstStyle/>
              <a:p>
                <a:pPr algn="ctr"/>
                <a:r>
                  <a:rPr lang="pt-PT" b="1" dirty="0">
                    <a:latin typeface="Prestige Elite Std" panose="02060509020206020304" pitchFamily="49" charset="0"/>
                  </a:rPr>
                  <a:t>Mary </a:t>
                </a:r>
                <a:r>
                  <a:rPr lang="pt-PT" b="1" dirty="0" err="1" smtClean="0">
                    <a:latin typeface="Prestige Elite Std" panose="02060509020206020304" pitchFamily="49" charset="0"/>
                  </a:rPr>
                  <a:t>Sommerville</a:t>
                </a:r>
                <a:endParaRPr lang="pt-PT" b="1" dirty="0" smtClean="0">
                  <a:latin typeface="Prestige Elite Std" panose="02060509020206020304" pitchFamily="49" charset="0"/>
                </a:endParaRPr>
              </a:p>
              <a:p>
                <a:pPr algn="ctr"/>
                <a:r>
                  <a:rPr lang="pt-PT" sz="1400" b="1" dirty="0" smtClean="0">
                    <a:latin typeface="Prestige Elite Std" panose="02060509020206020304" pitchFamily="49" charset="0"/>
                  </a:rPr>
                  <a:t>1780 -1872</a:t>
                </a:r>
                <a:endParaRPr lang="pt-PT" sz="1400" b="1" dirty="0">
                  <a:latin typeface="Prestige Elite Std" panose="02060509020206020304" pitchFamily="49" charset="0"/>
                </a:endParaRPr>
              </a:p>
            </p:txBody>
          </p:sp>
          <p:sp>
            <p:nvSpPr>
              <p:cNvPr id="13" name="Retângulo 12"/>
              <p:cNvSpPr/>
              <p:nvPr/>
            </p:nvSpPr>
            <p:spPr>
              <a:xfrm>
                <a:off x="408398" y="5957209"/>
                <a:ext cx="2666114" cy="584775"/>
              </a:xfrm>
              <a:prstGeom prst="rect">
                <a:avLst/>
              </a:prstGeom>
            </p:spPr>
            <p:txBody>
              <a:bodyPr wrap="none">
                <a:spAutoFit/>
              </a:bodyPr>
              <a:lstStyle/>
              <a:p>
                <a:pPr algn="ctr"/>
                <a:r>
                  <a:rPr lang="pt-PT" b="1" dirty="0">
                    <a:latin typeface="Prestige Elite Std" panose="02060509020206020304" pitchFamily="49" charset="0"/>
                  </a:rPr>
                  <a:t>Augustus de </a:t>
                </a:r>
                <a:r>
                  <a:rPr lang="pt-PT" b="1" dirty="0" smtClean="0">
                    <a:latin typeface="Prestige Elite Std" panose="02060509020206020304" pitchFamily="49" charset="0"/>
                  </a:rPr>
                  <a:t>Morgan</a:t>
                </a:r>
              </a:p>
              <a:p>
                <a:pPr algn="ctr"/>
                <a:r>
                  <a:rPr lang="pt-PT" sz="1400" b="1" dirty="0" smtClean="0">
                    <a:latin typeface="Prestige Elite Std" panose="02060509020206020304" pitchFamily="49" charset="0"/>
                  </a:rPr>
                  <a:t>1806 -1871</a:t>
                </a:r>
                <a:endParaRPr lang="pt-PT" sz="1400" b="1" dirty="0">
                  <a:latin typeface="Prestige Elite Std" panose="02060509020206020304" pitchFamily="49" charset="0"/>
                </a:endParaRPr>
              </a:p>
            </p:txBody>
          </p:sp>
          <p:sp>
            <p:nvSpPr>
              <p:cNvPr id="18" name="Retângulo 17"/>
              <p:cNvSpPr/>
              <p:nvPr/>
            </p:nvSpPr>
            <p:spPr>
              <a:xfrm>
                <a:off x="753645" y="2084100"/>
                <a:ext cx="1976823" cy="584775"/>
              </a:xfrm>
              <a:prstGeom prst="rect">
                <a:avLst/>
              </a:prstGeom>
            </p:spPr>
            <p:txBody>
              <a:bodyPr wrap="none">
                <a:spAutoFit/>
              </a:bodyPr>
              <a:lstStyle/>
              <a:p>
                <a:pPr algn="ctr"/>
                <a:r>
                  <a:rPr lang="pt-PT" b="1" dirty="0">
                    <a:latin typeface="Prestige Elite Std" panose="02060509020206020304" pitchFamily="49" charset="0"/>
                  </a:rPr>
                  <a:t>William </a:t>
                </a:r>
                <a:r>
                  <a:rPr lang="pt-PT" b="1" dirty="0" err="1" smtClean="0">
                    <a:latin typeface="Prestige Elite Std" panose="02060509020206020304" pitchFamily="49" charset="0"/>
                  </a:rPr>
                  <a:t>Frend</a:t>
                </a:r>
                <a:endParaRPr lang="pt-PT" b="1" dirty="0" smtClean="0">
                  <a:latin typeface="Prestige Elite Std" panose="02060509020206020304" pitchFamily="49" charset="0"/>
                </a:endParaRPr>
              </a:p>
              <a:p>
                <a:pPr algn="ctr"/>
                <a:r>
                  <a:rPr lang="pt-PT" sz="1400" b="1" dirty="0" smtClean="0">
                    <a:latin typeface="Prestige Elite Std" panose="02060509020206020304" pitchFamily="49" charset="0"/>
                  </a:rPr>
                  <a:t>1757 -1841</a:t>
                </a:r>
                <a:endParaRPr lang="pt-PT" sz="1400" b="1" dirty="0">
                  <a:latin typeface="Prestige Elite Std" panose="02060509020206020304" pitchFamily="49" charset="0"/>
                </a:endParaRPr>
              </a:p>
            </p:txBody>
          </p:sp>
        </p:grpSp>
      </p:grpSp>
      <p:sp>
        <p:nvSpPr>
          <p:cNvPr id="17" name="CaixaDeTexto 16"/>
          <p:cNvSpPr txBox="1"/>
          <p:nvPr/>
        </p:nvSpPr>
        <p:spPr>
          <a:xfrm>
            <a:off x="9108902" y="1978516"/>
            <a:ext cx="2500330" cy="615553"/>
          </a:xfrm>
          <a:prstGeom prst="rect">
            <a:avLst/>
          </a:prstGeom>
          <a:noFill/>
        </p:spPr>
        <p:txBody>
          <a:bodyPr wrap="square" rtlCol="0">
            <a:spAutoFit/>
          </a:bodyPr>
          <a:lstStyle/>
          <a:p>
            <a:pPr algn="ctr"/>
            <a:r>
              <a:rPr lang="pt-PT" sz="2000" b="1" dirty="0" smtClean="0">
                <a:latin typeface="Prestige Elite Std" panose="02060509020206020304" pitchFamily="49" charset="0"/>
              </a:rPr>
              <a:t>Louis </a:t>
            </a:r>
            <a:r>
              <a:rPr lang="pt-PT" sz="2000" b="1" dirty="0" err="1" smtClean="0">
                <a:latin typeface="Prestige Elite Std" panose="02060509020206020304" pitchFamily="49" charset="0"/>
              </a:rPr>
              <a:t>Farady</a:t>
            </a:r>
            <a:endParaRPr lang="pt-PT" sz="2000" b="1" dirty="0" smtClean="0">
              <a:latin typeface="Prestige Elite Std" panose="02060509020206020304" pitchFamily="49" charset="0"/>
            </a:endParaRPr>
          </a:p>
          <a:p>
            <a:pPr algn="ctr"/>
            <a:r>
              <a:rPr lang="pt-PT" sz="1400" b="1" dirty="0" smtClean="0">
                <a:latin typeface="Prestige Elite Std" panose="02060509020206020304" pitchFamily="49" charset="0"/>
              </a:rPr>
              <a:t>1791 -1867</a:t>
            </a:r>
            <a:endParaRPr lang="pt-PT" sz="1400" b="1" dirty="0">
              <a:latin typeface="Prestige Elite Std" panose="02060509020206020304" pitchFamily="49" charset="0"/>
            </a:endParaRPr>
          </a:p>
        </p:txBody>
      </p:sp>
      <p:pic>
        <p:nvPicPr>
          <p:cNvPr id="3" name="Imagem 2"/>
          <p:cNvPicPr>
            <a:picLocks noChangeAspect="1"/>
          </p:cNvPicPr>
          <p:nvPr/>
        </p:nvPicPr>
        <p:blipFill rotWithShape="1">
          <a:blip r:embed="rId5">
            <a:extLst>
              <a:ext uri="{28A0092B-C50C-407E-A947-70E740481C1C}">
                <a14:useLocalDpi xmlns:a14="http://schemas.microsoft.com/office/drawing/2010/main" val="0"/>
              </a:ext>
            </a:extLst>
          </a:blip>
          <a:srcRect l="24229" t="2315" r="5684"/>
          <a:stretch/>
        </p:blipFill>
        <p:spPr>
          <a:xfrm>
            <a:off x="9774109" y="4674949"/>
            <a:ext cx="1204460" cy="1433189"/>
          </a:xfrm>
          <a:prstGeom prst="rect">
            <a:avLst/>
          </a:prstGeom>
        </p:spPr>
      </p:pic>
      <p:sp>
        <p:nvSpPr>
          <p:cNvPr id="14" name="Retângulo 13"/>
          <p:cNvSpPr/>
          <p:nvPr/>
        </p:nvSpPr>
        <p:spPr>
          <a:xfrm>
            <a:off x="9285095" y="6108138"/>
            <a:ext cx="2252540" cy="584775"/>
          </a:xfrm>
          <a:prstGeom prst="rect">
            <a:avLst/>
          </a:prstGeom>
        </p:spPr>
        <p:txBody>
          <a:bodyPr wrap="none">
            <a:spAutoFit/>
          </a:bodyPr>
          <a:lstStyle/>
          <a:p>
            <a:pPr algn="ctr"/>
            <a:r>
              <a:rPr lang="pt-PT" b="1" dirty="0">
                <a:latin typeface="Prestige Elite Std" panose="02060509020206020304" pitchFamily="49" charset="0"/>
              </a:rPr>
              <a:t>Charles </a:t>
            </a:r>
            <a:r>
              <a:rPr lang="pt-PT" b="1" dirty="0" err="1" smtClean="0">
                <a:latin typeface="Prestige Elite Std" panose="02060509020206020304" pitchFamily="49" charset="0"/>
              </a:rPr>
              <a:t>Babbage</a:t>
            </a:r>
            <a:endParaRPr lang="pt-PT" b="1" dirty="0" smtClean="0">
              <a:latin typeface="Prestige Elite Std" panose="02060509020206020304" pitchFamily="49" charset="0"/>
            </a:endParaRPr>
          </a:p>
          <a:p>
            <a:pPr algn="ctr"/>
            <a:r>
              <a:rPr lang="pt-PT" sz="1400" b="1" dirty="0" smtClean="0">
                <a:latin typeface="Prestige Elite Std" panose="02060509020206020304" pitchFamily="49" charset="0"/>
              </a:rPr>
              <a:t>1791 - 1871</a:t>
            </a:r>
            <a:endParaRPr lang="pt-PT" sz="1400" b="1" dirty="0">
              <a:latin typeface="Prestige Elite Std" panose="02060509020206020304" pitchFamily="49" charset="0"/>
            </a:endParaRPr>
          </a:p>
        </p:txBody>
      </p:sp>
      <p:pic>
        <p:nvPicPr>
          <p:cNvPr id="19" name="Imagem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7244" y="2675037"/>
            <a:ext cx="1276753" cy="1308011"/>
          </a:xfrm>
          <a:prstGeom prst="rect">
            <a:avLst/>
          </a:prstGeom>
        </p:spPr>
      </p:pic>
      <p:sp>
        <p:nvSpPr>
          <p:cNvPr id="20" name="Retângulo 19"/>
          <p:cNvSpPr/>
          <p:nvPr/>
        </p:nvSpPr>
        <p:spPr>
          <a:xfrm>
            <a:off x="9278716" y="3955133"/>
            <a:ext cx="2252540" cy="584775"/>
          </a:xfrm>
          <a:prstGeom prst="rect">
            <a:avLst/>
          </a:prstGeom>
        </p:spPr>
        <p:txBody>
          <a:bodyPr wrap="none">
            <a:spAutoFit/>
          </a:bodyPr>
          <a:lstStyle/>
          <a:p>
            <a:pPr algn="ctr"/>
            <a:r>
              <a:rPr lang="pt-PT" b="1" dirty="0">
                <a:latin typeface="Prestige Elite Std" panose="02060509020206020304" pitchFamily="49" charset="0"/>
              </a:rPr>
              <a:t>Charles </a:t>
            </a:r>
            <a:r>
              <a:rPr lang="pt-PT" b="1" dirty="0" smtClean="0">
                <a:latin typeface="Prestige Elite Std" panose="02060509020206020304" pitchFamily="49" charset="0"/>
              </a:rPr>
              <a:t>Dickens</a:t>
            </a:r>
          </a:p>
          <a:p>
            <a:pPr algn="ctr"/>
            <a:r>
              <a:rPr lang="pt-PT" sz="1400" b="1" dirty="0" smtClean="0">
                <a:latin typeface="Prestige Elite Std" panose="02060509020206020304" pitchFamily="49" charset="0"/>
              </a:rPr>
              <a:t>1812 -1870</a:t>
            </a:r>
            <a:endParaRPr lang="pt-PT" sz="1400" b="1" dirty="0">
              <a:latin typeface="Prestige Elite Std" panose="02060509020206020304" pitchFamily="49" charset="0"/>
            </a:endParaRPr>
          </a:p>
        </p:txBody>
      </p:sp>
      <p:pic>
        <p:nvPicPr>
          <p:cNvPr id="21" name="Imagem 20"/>
          <p:cNvPicPr>
            <a:picLocks noChangeAspect="1"/>
          </p:cNvPicPr>
          <p:nvPr/>
        </p:nvPicPr>
        <p:blipFill rotWithShape="1">
          <a:blip r:embed="rId7">
            <a:extLst>
              <a:ext uri="{28A0092B-C50C-407E-A947-70E740481C1C}">
                <a14:useLocalDpi xmlns:a14="http://schemas.microsoft.com/office/drawing/2010/main" val="0"/>
              </a:ext>
            </a:extLst>
          </a:blip>
          <a:srcRect l="-1" r="-55" b="29465"/>
          <a:stretch/>
        </p:blipFill>
        <p:spPr>
          <a:xfrm>
            <a:off x="9685335" y="782433"/>
            <a:ext cx="1293234" cy="1246947"/>
          </a:xfrm>
          <a:prstGeom prst="rect">
            <a:avLst/>
          </a:prstGeom>
        </p:spPr>
      </p:pic>
      <p:sp>
        <p:nvSpPr>
          <p:cNvPr id="33" name="CaixaDeTexto 32"/>
          <p:cNvSpPr txBox="1"/>
          <p:nvPr/>
        </p:nvSpPr>
        <p:spPr>
          <a:xfrm>
            <a:off x="4112293" y="114747"/>
            <a:ext cx="3756699" cy="954107"/>
          </a:xfrm>
          <a:prstGeom prst="rect">
            <a:avLst/>
          </a:prstGeom>
          <a:noFill/>
        </p:spPr>
        <p:txBody>
          <a:bodyPr wrap="square" rtlCol="0">
            <a:spAutoFit/>
          </a:bodyPr>
          <a:lstStyle/>
          <a:p>
            <a:pPr algn="just"/>
            <a:r>
              <a:rPr lang="pt-PT" sz="3600" b="1" dirty="0" err="1" smtClean="0">
                <a:solidFill>
                  <a:srgbClr val="C00000"/>
                </a:solidFill>
                <a:latin typeface="Prestige Elite Std" panose="02060509020206020304" pitchFamily="49" charset="0"/>
              </a:rPr>
              <a:t>Victorian</a:t>
            </a:r>
            <a:r>
              <a:rPr lang="pt-PT" sz="3600" b="1" dirty="0" smtClean="0">
                <a:solidFill>
                  <a:srgbClr val="C00000"/>
                </a:solidFill>
                <a:latin typeface="Prestige Elite Std" panose="02060509020206020304" pitchFamily="49" charset="0"/>
              </a:rPr>
              <a:t> </a:t>
            </a:r>
            <a:r>
              <a:rPr lang="pt-PT" sz="3600" b="1" dirty="0" smtClean="0">
                <a:solidFill>
                  <a:srgbClr val="C00000"/>
                </a:solidFill>
                <a:latin typeface="Prestige Elite Std" panose="02060509020206020304" pitchFamily="49" charset="0"/>
              </a:rPr>
              <a:t>Era</a:t>
            </a:r>
          </a:p>
          <a:p>
            <a:pPr algn="ctr"/>
            <a:r>
              <a:rPr lang="pt-PT" sz="2000" b="1" dirty="0" smtClean="0">
                <a:latin typeface="Prestige Elite Std" panose="02060509020206020304" pitchFamily="49" charset="0"/>
              </a:rPr>
              <a:t>(1837 – 1900)</a:t>
            </a:r>
            <a:endParaRPr lang="en-US" sz="2000" dirty="0" smtClean="0">
              <a:latin typeface="Prestige Elite Std" panose="02060509020206020304" pitchFamily="49" charset="0"/>
            </a:endParaRPr>
          </a:p>
        </p:txBody>
      </p:sp>
      <p:pic>
        <p:nvPicPr>
          <p:cNvPr id="4" name="Imagem 3"/>
          <p:cNvPicPr>
            <a:picLocks noChangeAspect="1"/>
          </p:cNvPicPr>
          <p:nvPr/>
        </p:nvPicPr>
        <p:blipFill rotWithShape="1">
          <a:blip r:embed="rId8">
            <a:extLst>
              <a:ext uri="{28A0092B-C50C-407E-A947-70E740481C1C}">
                <a14:useLocalDpi xmlns:a14="http://schemas.microsoft.com/office/drawing/2010/main" val="0"/>
              </a:ext>
            </a:extLst>
          </a:blip>
          <a:srcRect l="31069" t="26257" r="27716" b="45229"/>
          <a:stretch/>
        </p:blipFill>
        <p:spPr>
          <a:xfrm>
            <a:off x="1054675" y="807539"/>
            <a:ext cx="1204431" cy="1249861"/>
          </a:xfrm>
          <a:prstGeom prst="rect">
            <a:avLst/>
          </a:prstGeom>
        </p:spPr>
      </p:pic>
    </p:spTree>
    <p:extLst>
      <p:ext uri="{BB962C8B-B14F-4D97-AF65-F5344CB8AC3E}">
        <p14:creationId xmlns:p14="http://schemas.microsoft.com/office/powerpoint/2010/main" val="304572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66667E-6 -1.11111E-6 L -0.24661 -0.19745 " pathEditMode="relative" rAng="0" ptsTypes="AA">
                                      <p:cBhvr>
                                        <p:cTn id="10" dur="2000" fill="hold"/>
                                        <p:tgtEl>
                                          <p:spTgt spid="3"/>
                                        </p:tgtEl>
                                        <p:attrNameLst>
                                          <p:attrName>ppt_x</p:attrName>
                                          <p:attrName>ppt_y</p:attrName>
                                        </p:attrNameLst>
                                      </p:cBhvr>
                                      <p:rCtr x="-12331" y="-988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271" y="1147902"/>
            <a:ext cx="7445991" cy="4633061"/>
          </a:xfrm>
          <a:prstGeom prst="rect">
            <a:avLst/>
          </a:prstGeom>
        </p:spPr>
      </p:pic>
    </p:spTree>
    <p:extLst>
      <p:ext uri="{BB962C8B-B14F-4D97-AF65-F5344CB8AC3E}">
        <p14:creationId xmlns:p14="http://schemas.microsoft.com/office/powerpoint/2010/main" val="10617574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337" y="2066106"/>
            <a:ext cx="4242933" cy="3235856"/>
          </a:xfrm>
          <a:prstGeom prst="rect">
            <a:avLst/>
          </a:prstGeom>
        </p:spPr>
      </p:pic>
      <p:sp>
        <p:nvSpPr>
          <p:cNvPr id="4" name="CaixaDeTexto 3"/>
          <p:cNvSpPr txBox="1"/>
          <p:nvPr/>
        </p:nvSpPr>
        <p:spPr>
          <a:xfrm>
            <a:off x="805219" y="476151"/>
            <a:ext cx="10690095" cy="1015663"/>
          </a:xfrm>
          <a:prstGeom prst="rect">
            <a:avLst/>
          </a:prstGeom>
          <a:noFill/>
        </p:spPr>
        <p:txBody>
          <a:bodyPr wrap="square" rtlCol="0">
            <a:spAutoFit/>
          </a:bodyPr>
          <a:lstStyle/>
          <a:p>
            <a:pPr algn="just"/>
            <a:r>
              <a:rPr lang="en-US" sz="2000" dirty="0">
                <a:latin typeface="Prestige Elite Std" panose="02060509020206020304" pitchFamily="49" charset="0"/>
              </a:rPr>
              <a:t>«The purpose which that engine has been specially intended and adapted to fulfil, is the computation of nautical and astronomical </a:t>
            </a:r>
            <a:r>
              <a:rPr lang="en-US" sz="2000" dirty="0" smtClean="0">
                <a:latin typeface="Prestige Elite Std" panose="02060509020206020304" pitchFamily="49" charset="0"/>
              </a:rPr>
              <a:t>tables(…)», </a:t>
            </a:r>
            <a:r>
              <a:rPr lang="en-US" sz="2000" dirty="0">
                <a:latin typeface="Prestige Elite Std" panose="02060509020206020304" pitchFamily="49" charset="0"/>
              </a:rPr>
              <a:t>in Note A</a:t>
            </a:r>
            <a:endParaRPr lang="pt-PT" sz="2000" dirty="0">
              <a:latin typeface="Prestige Elite Std" panose="02060509020206020304" pitchFamily="49" charset="0"/>
            </a:endParaRPr>
          </a:p>
        </p:txBody>
      </p:sp>
      <p:sp>
        <p:nvSpPr>
          <p:cNvPr id="5" name="CaixaDeTexto 4"/>
          <p:cNvSpPr txBox="1"/>
          <p:nvPr/>
        </p:nvSpPr>
        <p:spPr>
          <a:xfrm>
            <a:off x="6327293" y="1535365"/>
            <a:ext cx="4563764" cy="400110"/>
          </a:xfrm>
          <a:prstGeom prst="rect">
            <a:avLst/>
          </a:prstGeom>
          <a:noFill/>
        </p:spPr>
        <p:txBody>
          <a:bodyPr wrap="square" rtlCol="0">
            <a:spAutoFit/>
          </a:bodyPr>
          <a:lstStyle/>
          <a:p>
            <a:r>
              <a:rPr lang="pt-PT" sz="2000" dirty="0" err="1">
                <a:latin typeface="Prestige Elite Std" panose="02060509020206020304" pitchFamily="49" charset="0"/>
              </a:rPr>
              <a:t>The</a:t>
            </a:r>
            <a:r>
              <a:rPr lang="pt-PT" sz="2000" dirty="0">
                <a:latin typeface="Prestige Elite Std" panose="02060509020206020304" pitchFamily="49" charset="0"/>
              </a:rPr>
              <a:t> </a:t>
            </a:r>
            <a:r>
              <a:rPr lang="pt-PT" sz="2000" dirty="0" smtClean="0">
                <a:latin typeface="Prestige Elite Std" panose="02060509020206020304" pitchFamily="49" charset="0"/>
              </a:rPr>
              <a:t>“</a:t>
            </a:r>
            <a:r>
              <a:rPr lang="pt-PT" sz="2000" dirty="0" err="1" smtClean="0">
                <a:latin typeface="Prestige Elite Std" panose="02060509020206020304" pitchFamily="49" charset="0"/>
              </a:rPr>
              <a:t>Computers</a:t>
            </a:r>
            <a:r>
              <a:rPr lang="pt-PT" sz="2000" dirty="0" smtClean="0">
                <a:latin typeface="Prestige Elite Std" panose="02060509020206020304" pitchFamily="49" charset="0"/>
              </a:rPr>
              <a:t>”… </a:t>
            </a:r>
            <a:endParaRPr lang="pt-PT" sz="2000" dirty="0">
              <a:latin typeface="Prestige Elite Std" panose="02060509020206020304" pitchFamily="49" charset="0"/>
            </a:endParaRPr>
          </a:p>
        </p:txBody>
      </p:sp>
      <p:sp>
        <p:nvSpPr>
          <p:cNvPr id="7" name="CaixaDeTexto 6"/>
          <p:cNvSpPr txBox="1"/>
          <p:nvPr/>
        </p:nvSpPr>
        <p:spPr>
          <a:xfrm>
            <a:off x="6341812" y="2182507"/>
            <a:ext cx="4563764" cy="707886"/>
          </a:xfrm>
          <a:prstGeom prst="rect">
            <a:avLst/>
          </a:prstGeom>
          <a:noFill/>
        </p:spPr>
        <p:txBody>
          <a:bodyPr wrap="square" rtlCol="0">
            <a:spAutoFit/>
          </a:bodyPr>
          <a:lstStyle/>
          <a:p>
            <a:r>
              <a:rPr lang="pt-PT" sz="2000" dirty="0" err="1" smtClean="0">
                <a:latin typeface="Prestige Elite Std" panose="02060509020206020304" pitchFamily="49" charset="0"/>
              </a:rPr>
              <a:t>Tables</a:t>
            </a:r>
            <a:r>
              <a:rPr lang="pt-PT" sz="2000" dirty="0" smtClean="0">
                <a:latin typeface="Prestige Elite Std" panose="02060509020206020304" pitchFamily="49" charset="0"/>
              </a:rPr>
              <a:t> for </a:t>
            </a:r>
            <a:r>
              <a:rPr lang="pt-PT" sz="2000" dirty="0" err="1" smtClean="0">
                <a:latin typeface="Prestige Elite Std" panose="02060509020206020304" pitchFamily="49" charset="0"/>
              </a:rPr>
              <a:t>everything</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Sailing</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into</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death</a:t>
            </a:r>
            <a:r>
              <a:rPr lang="pt-PT" sz="2000" dirty="0" smtClean="0">
                <a:latin typeface="Prestige Elite Std" panose="02060509020206020304" pitchFamily="49" charset="0"/>
              </a:rPr>
              <a:t>…</a:t>
            </a:r>
            <a:endParaRPr lang="pt-PT" sz="2000" dirty="0">
              <a:latin typeface="Prestige Elite Std" panose="02060509020206020304" pitchFamily="49" charset="0"/>
            </a:endParaRPr>
          </a:p>
        </p:txBody>
      </p:sp>
      <p:sp>
        <p:nvSpPr>
          <p:cNvPr id="8" name="CaixaDeTexto 7"/>
          <p:cNvSpPr txBox="1"/>
          <p:nvPr/>
        </p:nvSpPr>
        <p:spPr>
          <a:xfrm>
            <a:off x="933683" y="5332735"/>
            <a:ext cx="5037212" cy="400110"/>
          </a:xfrm>
          <a:prstGeom prst="rect">
            <a:avLst/>
          </a:prstGeom>
          <a:noFill/>
        </p:spPr>
        <p:txBody>
          <a:bodyPr wrap="square" rtlCol="0">
            <a:spAutoFit/>
          </a:bodyPr>
          <a:lstStyle/>
          <a:p>
            <a:r>
              <a:rPr lang="pt-PT" sz="2000" dirty="0" err="1">
                <a:latin typeface="Prestige Elite Std" panose="02060509020206020304" pitchFamily="49" charset="0"/>
              </a:rPr>
              <a:t>The</a:t>
            </a:r>
            <a:r>
              <a:rPr lang="pt-PT" sz="2000" dirty="0">
                <a:latin typeface="Prestige Elite Std" panose="02060509020206020304" pitchFamily="49" charset="0"/>
              </a:rPr>
              <a:t> </a:t>
            </a:r>
            <a:r>
              <a:rPr lang="pt-PT" sz="2000" dirty="0" err="1" smtClean="0">
                <a:latin typeface="Prestige Elite Std" panose="02060509020206020304" pitchFamily="49" charset="0"/>
              </a:rPr>
              <a:t>Difference</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Engine</a:t>
            </a:r>
            <a:r>
              <a:rPr lang="pt-PT" sz="2000" dirty="0" smtClean="0">
                <a:latin typeface="Prestige Elite Std" panose="02060509020206020304" pitchFamily="49" charset="0"/>
              </a:rPr>
              <a:t> </a:t>
            </a:r>
            <a:r>
              <a:rPr lang="pt-PT" sz="2000" dirty="0" err="1" smtClean="0">
                <a:latin typeface="Prestige Elite Std" panose="02060509020206020304" pitchFamily="49" charset="0"/>
              </a:rPr>
              <a:t>prototype</a:t>
            </a:r>
            <a:endParaRPr lang="pt-PT" sz="2000" dirty="0">
              <a:latin typeface="Prestige Elite Std" panose="02060509020206020304" pitchFamily="49" charset="0"/>
            </a:endParaRPr>
          </a:p>
        </p:txBody>
      </p:sp>
      <p:sp>
        <p:nvSpPr>
          <p:cNvPr id="9" name="Retângulo 8"/>
          <p:cNvSpPr/>
          <p:nvPr/>
        </p:nvSpPr>
        <p:spPr>
          <a:xfrm>
            <a:off x="6341811" y="3168376"/>
            <a:ext cx="5153501" cy="707886"/>
          </a:xfrm>
          <a:prstGeom prst="rect">
            <a:avLst/>
          </a:prstGeom>
        </p:spPr>
        <p:txBody>
          <a:bodyPr wrap="square">
            <a:spAutoFit/>
          </a:bodyPr>
          <a:lstStyle/>
          <a:p>
            <a:pPr algn="just"/>
            <a:r>
              <a:rPr lang="en-US" sz="2000" dirty="0">
                <a:latin typeface="Prestige Elite Std" panose="02060509020206020304" pitchFamily="49" charset="0"/>
              </a:rPr>
              <a:t>1826, </a:t>
            </a:r>
            <a:r>
              <a:rPr lang="en-US" sz="2000" dirty="0" smtClean="0">
                <a:solidFill>
                  <a:srgbClr val="C00000"/>
                </a:solidFill>
                <a:latin typeface="Prestige Elite Std" panose="02060509020206020304" pitchFamily="49" charset="0"/>
              </a:rPr>
              <a:t>Babbage</a:t>
            </a:r>
            <a:r>
              <a:rPr lang="en-US" sz="2000" dirty="0" smtClean="0">
                <a:latin typeface="Prestige Elite Std" panose="02060509020206020304" pitchFamily="49" charset="0"/>
              </a:rPr>
              <a:t> </a:t>
            </a:r>
            <a:r>
              <a:rPr lang="en-US" sz="2000" dirty="0">
                <a:latin typeface="Prestige Elite Std" panose="02060509020206020304" pitchFamily="49" charset="0"/>
              </a:rPr>
              <a:t>invented something he called Mechanical Notation.</a:t>
            </a:r>
            <a:endParaRPr lang="pt-PT" sz="2000" dirty="0">
              <a:latin typeface="Prestige Elite Std" panose="02060509020206020304" pitchFamily="49" charset="0"/>
            </a:endParaRPr>
          </a:p>
        </p:txBody>
      </p:sp>
      <p:sp>
        <p:nvSpPr>
          <p:cNvPr id="10" name="Retângulo 9"/>
          <p:cNvSpPr/>
          <p:nvPr/>
        </p:nvSpPr>
        <p:spPr>
          <a:xfrm>
            <a:off x="6341811" y="4123294"/>
            <a:ext cx="5153501" cy="1631216"/>
          </a:xfrm>
          <a:prstGeom prst="rect">
            <a:avLst/>
          </a:prstGeom>
        </p:spPr>
        <p:txBody>
          <a:bodyPr wrap="square">
            <a:spAutoFit/>
          </a:bodyPr>
          <a:lstStyle/>
          <a:p>
            <a:pPr algn="just"/>
            <a:r>
              <a:rPr lang="en-US" sz="2000" dirty="0">
                <a:latin typeface="Prestige Elite Std" panose="02060509020206020304" pitchFamily="49" charset="0"/>
              </a:rPr>
              <a:t>H</a:t>
            </a:r>
            <a:r>
              <a:rPr lang="en-US" sz="2000" dirty="0" smtClean="0">
                <a:latin typeface="Prestige Elite Std" panose="02060509020206020304" pitchFamily="49" charset="0"/>
              </a:rPr>
              <a:t>e </a:t>
            </a:r>
            <a:r>
              <a:rPr lang="en-US" sz="2000" dirty="0">
                <a:latin typeface="Prestige Elite Std" panose="02060509020206020304" pitchFamily="49" charset="0"/>
              </a:rPr>
              <a:t>figured out how to control the steps in a computation using punched cards of the kind that had been invented in 1801 by </a:t>
            </a:r>
            <a:r>
              <a:rPr lang="en-US" sz="2000" dirty="0" smtClean="0">
                <a:latin typeface="Prestige Elite Std" panose="02060509020206020304" pitchFamily="49" charset="0"/>
              </a:rPr>
              <a:t>Jacquard.</a:t>
            </a:r>
            <a:endParaRPr lang="pt-PT" sz="2000" dirty="0">
              <a:latin typeface="Prestige Elite Std" panose="02060509020206020304" pitchFamily="49" charset="0"/>
            </a:endParaRPr>
          </a:p>
        </p:txBody>
      </p:sp>
      <p:sp>
        <p:nvSpPr>
          <p:cNvPr id="11" name="Retângulo 10"/>
          <p:cNvSpPr/>
          <p:nvPr/>
        </p:nvSpPr>
        <p:spPr>
          <a:xfrm>
            <a:off x="933683" y="6032494"/>
            <a:ext cx="10445517" cy="400110"/>
          </a:xfrm>
          <a:prstGeom prst="rect">
            <a:avLst/>
          </a:prstGeom>
        </p:spPr>
        <p:txBody>
          <a:bodyPr wrap="square">
            <a:spAutoFit/>
          </a:bodyPr>
          <a:lstStyle/>
          <a:p>
            <a:r>
              <a:rPr lang="en-US" sz="2000" dirty="0">
                <a:latin typeface="Prestige Elite Std" panose="02060509020206020304" pitchFamily="49" charset="0"/>
              </a:rPr>
              <a:t>“I wish to God these tables had been made by steam!”, in </a:t>
            </a:r>
            <a:r>
              <a:rPr lang="pt-PT" sz="2000" dirty="0">
                <a:latin typeface="Prestige Elite Std" panose="02060509020206020304" pitchFamily="49" charset="0"/>
              </a:rPr>
              <a:t>1819</a:t>
            </a:r>
          </a:p>
        </p:txBody>
      </p:sp>
    </p:spTree>
    <p:extLst>
      <p:ext uri="{BB962C8B-B14F-4D97-AF65-F5344CB8AC3E}">
        <p14:creationId xmlns:p14="http://schemas.microsoft.com/office/powerpoint/2010/main" val="348322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CaixaDeTexto 1"/>
          <p:cNvSpPr txBox="1"/>
          <p:nvPr/>
        </p:nvSpPr>
        <p:spPr>
          <a:xfrm>
            <a:off x="2453564" y="679788"/>
            <a:ext cx="7387122" cy="400110"/>
          </a:xfrm>
          <a:prstGeom prst="rect">
            <a:avLst/>
          </a:prstGeom>
          <a:noFill/>
        </p:spPr>
        <p:txBody>
          <a:bodyPr wrap="square" rtlCol="0">
            <a:spAutoFit/>
          </a:bodyPr>
          <a:lstStyle/>
          <a:p>
            <a:r>
              <a:rPr lang="pt-PT" sz="2000" b="1" dirty="0" err="1">
                <a:latin typeface="Prestige Elite Std" panose="02060509020206020304" pitchFamily="49" charset="0"/>
              </a:rPr>
              <a:t>The</a:t>
            </a:r>
            <a:r>
              <a:rPr lang="pt-PT" sz="2000" b="1" dirty="0">
                <a:latin typeface="Prestige Elite Std" panose="02060509020206020304" pitchFamily="49" charset="0"/>
              </a:rPr>
              <a:t> </a:t>
            </a:r>
            <a:r>
              <a:rPr lang="pt-PT" sz="2000" b="1" dirty="0" err="1">
                <a:latin typeface="Prestige Elite Std" panose="02060509020206020304" pitchFamily="49" charset="0"/>
              </a:rPr>
              <a:t>J</a:t>
            </a:r>
            <a:r>
              <a:rPr lang="pt-PT" sz="2000" b="1" dirty="0" err="1" smtClean="0">
                <a:latin typeface="Prestige Elite Std" panose="02060509020206020304" pitchFamily="49" charset="0"/>
              </a:rPr>
              <a:t>acquard</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L</a:t>
            </a:r>
            <a:r>
              <a:rPr lang="pt-PT" sz="2000" b="1" dirty="0" err="1" smtClean="0">
                <a:latin typeface="Prestige Elite Std" panose="02060509020206020304" pitchFamily="49" charset="0"/>
              </a:rPr>
              <a:t>oom</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of</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patterned</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perfurated</a:t>
            </a:r>
            <a:r>
              <a:rPr lang="pt-PT" sz="2000" b="1" dirty="0" smtClean="0">
                <a:latin typeface="Prestige Elite Std" panose="02060509020206020304" pitchFamily="49" charset="0"/>
              </a:rPr>
              <a:t> </a:t>
            </a:r>
            <a:r>
              <a:rPr lang="pt-PT" sz="2000" b="1" dirty="0" err="1" smtClean="0">
                <a:latin typeface="Prestige Elite Std" panose="02060509020206020304" pitchFamily="49" charset="0"/>
              </a:rPr>
              <a:t>cards</a:t>
            </a:r>
            <a:endParaRPr lang="pt-PT" sz="2000" b="1" dirty="0">
              <a:latin typeface="Prestige Elite Std" panose="02060509020206020304" pitchFamily="49" charset="0"/>
            </a:endParaRP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057" y="1482272"/>
            <a:ext cx="5769429" cy="4327072"/>
          </a:xfrm>
          <a:prstGeom prst="rect">
            <a:avLst/>
          </a:prstGeom>
        </p:spPr>
      </p:pic>
    </p:spTree>
    <p:extLst>
      <p:ext uri="{BB962C8B-B14F-4D97-AF65-F5344CB8AC3E}">
        <p14:creationId xmlns:p14="http://schemas.microsoft.com/office/powerpoint/2010/main" val="41478096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CaixaDeTexto 1"/>
          <p:cNvSpPr txBox="1"/>
          <p:nvPr/>
        </p:nvSpPr>
        <p:spPr>
          <a:xfrm>
            <a:off x="727660" y="4137998"/>
            <a:ext cx="10694863" cy="2246769"/>
          </a:xfrm>
          <a:prstGeom prst="rect">
            <a:avLst/>
          </a:prstGeom>
          <a:noFill/>
        </p:spPr>
        <p:txBody>
          <a:bodyPr wrap="square" rtlCol="0">
            <a:spAutoFit/>
          </a:bodyPr>
          <a:lstStyle/>
          <a:p>
            <a:pPr algn="just"/>
            <a:r>
              <a:rPr lang="en-US" sz="2000" dirty="0">
                <a:latin typeface="Prestige Elite Std" panose="02060509020206020304" pitchFamily="49" charset="0"/>
              </a:rPr>
              <a:t>«The operating mechanism can even be thrown into action independently of any object to operate upon(…) Supposing, for instance, that the fundamental relations of pitched sounds in the science of harmony and of musical composition were susceptible of such expression and adaptations, the engine might compose elaborate and scientific pieces of music of any degree of complexity or extent. », in Note A</a:t>
            </a:r>
            <a:endParaRPr lang="pt-PT" sz="2000" dirty="0">
              <a:latin typeface="Prestige Elite Std" panose="02060509020206020304" pitchFamily="49" charset="0"/>
            </a:endParaRPr>
          </a:p>
        </p:txBody>
      </p:sp>
      <p:sp>
        <p:nvSpPr>
          <p:cNvPr id="3" name="CaixaDeTexto 2"/>
          <p:cNvSpPr txBox="1"/>
          <p:nvPr/>
        </p:nvSpPr>
        <p:spPr>
          <a:xfrm>
            <a:off x="727660" y="2359089"/>
            <a:ext cx="10622185" cy="1323439"/>
          </a:xfrm>
          <a:prstGeom prst="rect">
            <a:avLst/>
          </a:prstGeom>
          <a:noFill/>
        </p:spPr>
        <p:txBody>
          <a:bodyPr wrap="square" rtlCol="0">
            <a:spAutoFit/>
          </a:bodyPr>
          <a:lstStyle/>
          <a:p>
            <a:pPr algn="just"/>
            <a:r>
              <a:rPr lang="en-US" sz="2000" dirty="0">
                <a:latin typeface="Prestige Elite Std" panose="02060509020206020304" pitchFamily="49" charset="0"/>
              </a:rPr>
              <a:t>«The </a:t>
            </a:r>
            <a:r>
              <a:rPr lang="en-US" sz="2000" dirty="0">
                <a:solidFill>
                  <a:srgbClr val="C00000"/>
                </a:solidFill>
                <a:latin typeface="Prestige Elite Std" panose="02060509020206020304" pitchFamily="49" charset="0"/>
              </a:rPr>
              <a:t>Analytical Engine </a:t>
            </a:r>
            <a:r>
              <a:rPr lang="en-US" sz="2000" dirty="0">
                <a:latin typeface="Prestige Elite Std" panose="02060509020206020304" pitchFamily="49" charset="0"/>
              </a:rPr>
              <a:t>is an embodying of the science of operations, constructed with peculiar reference to abstract number as the subject of those operations. The </a:t>
            </a:r>
            <a:r>
              <a:rPr lang="en-US" sz="2000" dirty="0">
                <a:solidFill>
                  <a:srgbClr val="C00000"/>
                </a:solidFill>
                <a:latin typeface="Prestige Elite Std" panose="02060509020206020304" pitchFamily="49" charset="0"/>
              </a:rPr>
              <a:t>Difference Engine </a:t>
            </a:r>
            <a:r>
              <a:rPr lang="en-US" sz="2000" dirty="0">
                <a:latin typeface="Prestige Elite Std" panose="02060509020206020304" pitchFamily="49" charset="0"/>
              </a:rPr>
              <a:t>is the embodying of one particular and very limited set of operations(…)», in Note A</a:t>
            </a:r>
            <a:endParaRPr lang="pt-PT" sz="2000" dirty="0">
              <a:latin typeface="Prestige Elite Std" panose="02060509020206020304" pitchFamily="49" charset="0"/>
            </a:endParaRPr>
          </a:p>
        </p:txBody>
      </p:sp>
      <p:grpSp>
        <p:nvGrpSpPr>
          <p:cNvPr id="8" name="Grupo 7"/>
          <p:cNvGrpSpPr/>
          <p:nvPr/>
        </p:nvGrpSpPr>
        <p:grpSpPr>
          <a:xfrm>
            <a:off x="817811" y="555819"/>
            <a:ext cx="10322414" cy="1704521"/>
            <a:chOff x="817811" y="555819"/>
            <a:chExt cx="10322414" cy="1704521"/>
          </a:xfrm>
        </p:grpSpPr>
        <p:sp>
          <p:nvSpPr>
            <p:cNvPr id="4" name="Retângulo 3"/>
            <p:cNvSpPr/>
            <p:nvPr/>
          </p:nvSpPr>
          <p:spPr>
            <a:xfrm>
              <a:off x="817811" y="555819"/>
              <a:ext cx="7875428" cy="1631216"/>
            </a:xfrm>
            <a:prstGeom prst="rect">
              <a:avLst/>
            </a:prstGeom>
          </p:spPr>
          <p:txBody>
            <a:bodyPr wrap="square">
              <a:spAutoFit/>
            </a:bodyPr>
            <a:lstStyle/>
            <a:p>
              <a:pPr algn="just"/>
              <a:r>
                <a:rPr lang="en-US" sz="2000" dirty="0" smtClean="0">
                  <a:solidFill>
                    <a:srgbClr val="C00000"/>
                  </a:solidFill>
                  <a:latin typeface="Prestige Elite Std" panose="02060509020206020304" pitchFamily="49" charset="0"/>
                </a:rPr>
                <a:t>Luigi </a:t>
              </a:r>
              <a:r>
                <a:rPr lang="en-US" sz="2000" dirty="0" err="1" smtClean="0">
                  <a:solidFill>
                    <a:srgbClr val="C00000"/>
                  </a:solidFill>
                  <a:latin typeface="Prestige Elite Std" panose="02060509020206020304" pitchFamily="49" charset="0"/>
                </a:rPr>
                <a:t>Menabrea</a:t>
              </a:r>
              <a:r>
                <a:rPr lang="en-US" sz="2000" dirty="0" err="1" smtClean="0">
                  <a:latin typeface="Prestige Elite Std" panose="02060509020206020304" pitchFamily="49" charset="0"/>
                </a:rPr>
                <a:t>’s</a:t>
              </a:r>
              <a:r>
                <a:rPr lang="en-US" sz="2000" dirty="0" smtClean="0">
                  <a:latin typeface="Prestige Elite Std" panose="02060509020206020304" pitchFamily="49" charset="0"/>
                </a:rPr>
                <a:t> French paper (1842) is translated to English by Ada Lovelace: a Sketch of the Analytical Engine Invented by Charles Babbage.</a:t>
              </a:r>
            </a:p>
            <a:p>
              <a:endParaRPr lang="en-US" sz="2000" dirty="0">
                <a:latin typeface="Prestige Elite Std" panose="02060509020206020304" pitchFamily="49" charset="0"/>
              </a:endParaRPr>
            </a:p>
            <a:p>
              <a:endParaRPr lang="pt-PT" sz="2000" dirty="0">
                <a:latin typeface="Prestige Elite Std" panose="02060509020206020304" pitchFamily="49" charset="0"/>
              </a:endParaRP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639" y="555820"/>
              <a:ext cx="1083526" cy="1347800"/>
            </a:xfrm>
            <a:prstGeom prst="rect">
              <a:avLst/>
            </a:prstGeom>
          </p:spPr>
        </p:pic>
        <p:sp>
          <p:nvSpPr>
            <p:cNvPr id="7" name="CaixaDeTexto 6"/>
            <p:cNvSpPr txBox="1"/>
            <p:nvPr/>
          </p:nvSpPr>
          <p:spPr>
            <a:xfrm>
              <a:off x="9440215" y="1891008"/>
              <a:ext cx="1700010" cy="369332"/>
            </a:xfrm>
            <a:prstGeom prst="rect">
              <a:avLst/>
            </a:prstGeom>
            <a:noFill/>
          </p:spPr>
          <p:txBody>
            <a:bodyPr wrap="square" rtlCol="0">
              <a:spAutoFit/>
            </a:bodyPr>
            <a:lstStyle/>
            <a:p>
              <a:r>
                <a:rPr lang="pt-PT" dirty="0">
                  <a:latin typeface="Prestige Elite Std" panose="02060509020206020304" pitchFamily="49" charset="0"/>
                </a:rPr>
                <a:t>1809 -1896</a:t>
              </a:r>
              <a:endParaRPr lang="pt-PT" dirty="0">
                <a:latin typeface="Prestige Elite Std" panose="02060509020206020304" pitchFamily="49" charset="0"/>
              </a:endParaRPr>
            </a:p>
          </p:txBody>
        </p:sp>
      </p:grpSp>
    </p:spTree>
    <p:extLst>
      <p:ext uri="{BB962C8B-B14F-4D97-AF65-F5344CB8AC3E}">
        <p14:creationId xmlns:p14="http://schemas.microsoft.com/office/powerpoint/2010/main" val="41334540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ósia">
  <a:themeElements>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ó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ó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Override1.xml><?xml version="1.0" encoding="utf-8"?>
<a:themeOverride xmlns:a="http://schemas.openxmlformats.org/drawingml/2006/main">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ppt/theme/themeOverride2.xml><?xml version="1.0" encoding="utf-8"?>
<a:themeOverride xmlns:a="http://schemas.openxmlformats.org/drawingml/2006/main">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ppt/theme/themeOverride3.xml><?xml version="1.0" encoding="utf-8"?>
<a:themeOverride xmlns:a="http://schemas.openxmlformats.org/drawingml/2006/main">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ppt/theme/themeOverride4.xml><?xml version="1.0" encoding="utf-8"?>
<a:themeOverride xmlns:a="http://schemas.openxmlformats.org/drawingml/2006/main">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ppt/theme/themeOverride5.xml><?xml version="1.0" encoding="utf-8"?>
<a:themeOverride xmlns:a="http://schemas.openxmlformats.org/drawingml/2006/main">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ppt/theme/themeOverride6.xml><?xml version="1.0" encoding="utf-8"?>
<a:themeOverride xmlns:a="http://schemas.openxmlformats.org/drawingml/2006/main">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ppt/theme/themeOverride7.xml><?xml version="1.0" encoding="utf-8"?>
<a:themeOverride xmlns:a="http://schemas.openxmlformats.org/drawingml/2006/main">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docProps/app.xml><?xml version="1.0" encoding="utf-8"?>
<Properties xmlns="http://schemas.openxmlformats.org/officeDocument/2006/extended-properties" xmlns:vt="http://schemas.openxmlformats.org/officeDocument/2006/docPropsVTypes">
  <Template/>
  <TotalTime>4041</TotalTime>
  <Words>682</Words>
  <Application>Microsoft Office PowerPoint</Application>
  <PresentationFormat>Ecrã Panorâmico</PresentationFormat>
  <Paragraphs>97</Paragraphs>
  <Slides>16</Slides>
  <Notes>0</Notes>
  <HiddenSlides>0</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16</vt:i4>
      </vt:variant>
    </vt:vector>
  </HeadingPairs>
  <TitlesOfParts>
    <vt:vector size="23" baseType="lpstr">
      <vt:lpstr>Adobe Gothic Std B</vt:lpstr>
      <vt:lpstr>Arial</vt:lpstr>
      <vt:lpstr>Calisto MT</vt:lpstr>
      <vt:lpstr>Prestige Elite Std</vt:lpstr>
      <vt:lpstr>Trebuchet MS</vt:lpstr>
      <vt:lpstr>Wingdings 2</vt:lpstr>
      <vt:lpstr>Ardósia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Utilizador</dc:creator>
  <cp:lastModifiedBy>Utilizador</cp:lastModifiedBy>
  <cp:revision>103</cp:revision>
  <dcterms:created xsi:type="dcterms:W3CDTF">2018-05-08T00:39:49Z</dcterms:created>
  <dcterms:modified xsi:type="dcterms:W3CDTF">2018-05-11T09:03:15Z</dcterms:modified>
</cp:coreProperties>
</file>